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05" r:id="rId4"/>
    <p:sldId id="306" r:id="rId5"/>
    <p:sldId id="314" r:id="rId6"/>
    <p:sldId id="315" r:id="rId7"/>
    <p:sldId id="312" r:id="rId8"/>
    <p:sldId id="313" r:id="rId9"/>
    <p:sldId id="316" r:id="rId10"/>
    <p:sldId id="307" r:id="rId11"/>
    <p:sldId id="311" r:id="rId12"/>
    <p:sldId id="31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2" d="100"/>
          <a:sy n="72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bpages.com/" TargetMode="External"/><Relationship Id="rId2" Type="http://schemas.openxmlformats.org/officeDocument/2006/relationships/hyperlink" Target="http://www.ieee.com/explore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</a:t>
            </a: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:Wireless Networks</a:t>
            </a: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</a:t>
            </a: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5G Technology</a:t>
            </a: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1.Asfiya </a:t>
            </a:r>
            <a:r>
              <a:rPr lang="en-US" sz="2000" b="1" dirty="0" err="1" smtClean="0">
                <a:solidFill>
                  <a:schemeClr val="tx1"/>
                </a:solidFill>
                <a:latin typeface="Palatino Linotype" pitchFamily="18" charset="0"/>
              </a:rPr>
              <a:t>naaz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A.I                                       210617106011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2.Avil </a:t>
            </a:r>
            <a:r>
              <a:rPr lang="en-US" sz="2000" b="1" dirty="0" err="1" smtClean="0">
                <a:solidFill>
                  <a:schemeClr val="tx1"/>
                </a:solidFill>
                <a:latin typeface="Palatino Linotype" pitchFamily="18" charset="0"/>
              </a:rPr>
              <a:t>anisha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.A                                         210617106012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3.Thilotaman.p                                          210617106080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4.Saravana Kumar                                     210617106071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5.pradeep.S                                                210617106059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6.Murali.S                                                   210617106054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</a:t>
            </a:r>
            <a:r>
              <a:rPr lang="en-IN" sz="2200" b="1" dirty="0" smtClean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Electronics </a:t>
            </a:r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and </a:t>
            </a:r>
            <a:r>
              <a:rPr lang="en-IN" sz="2200" b="1" dirty="0" smtClean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communication Engineering</a:t>
            </a:r>
            <a:endParaRPr lang="en-IN" sz="2200" b="1" dirty="0">
              <a:solidFill>
                <a:srgbClr val="0070C0"/>
              </a:solidFill>
              <a:latin typeface="Palatino Linotype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xmlns="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993296E-B523-47A8-BEDB-E5FFD519EB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Palatino Linotype" pitchFamily="18" charset="0"/>
              </a:rPr>
              <a:t>APPLICATIONS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algn="ctr">
              <a:buNone/>
            </a:pPr>
            <a:r>
              <a:rPr lang="en-US" sz="2000" dirty="0">
                <a:latin typeface="Palatino Linotype" pitchFamily="18" charset="0"/>
              </a:rPr>
              <a:t> </a:t>
            </a:r>
            <a:r>
              <a:rPr lang="en-US" sz="2000" dirty="0" smtClean="0">
                <a:latin typeface="Palatino Linotype" pitchFamily="18" charset="0"/>
              </a:rPr>
              <a:t>      Wireless applications are this which we use free space as the transmission medium &amp;do not involve cabling like fiber or copper cables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  <p:pic>
        <p:nvPicPr>
          <p:cNvPr id="9" name="Picture 8" descr="app 1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4038600"/>
            <a:ext cx="2733675" cy="1676400"/>
          </a:xfrm>
          <a:prstGeom prst="rect">
            <a:avLst/>
          </a:prstGeom>
        </p:spPr>
      </p:pic>
      <p:pic>
        <p:nvPicPr>
          <p:cNvPr id="10" name="Picture 9" descr="4g-technology-15-63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72200" y="3581400"/>
            <a:ext cx="2162175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8553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Palatino Linotype" pitchFamily="18" charset="0"/>
              </a:rPr>
              <a:t>REFERENCE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r>
              <a:rPr lang="en-US" sz="2000" dirty="0" smtClean="0">
                <a:latin typeface="Palatino Linotype" pitchFamily="18" charset="0"/>
                <a:hlinkClick r:id="rId2"/>
              </a:rPr>
              <a:t>http://www.ieee.com/explorer</a:t>
            </a:r>
            <a:endParaRPr lang="en-US" sz="2000" dirty="0" smtClean="0">
              <a:latin typeface="Palatino Linotype" pitchFamily="18" charset="0"/>
            </a:endParaRPr>
          </a:p>
          <a:p>
            <a:r>
              <a:rPr lang="en-US" sz="2000" dirty="0" smtClean="0">
                <a:latin typeface="Palatino Linotype" pitchFamily="18" charset="0"/>
                <a:hlinkClick r:id="rId3"/>
              </a:rPr>
              <a:t>http://www.hubpages.com</a:t>
            </a:r>
            <a:endParaRPr lang="en-US" sz="2000" dirty="0" smtClean="0">
              <a:latin typeface="Palatino Linotype" pitchFamily="18" charset="0"/>
            </a:endParaRPr>
          </a:p>
          <a:p>
            <a:endParaRPr lang="en-US" sz="2000" dirty="0" smtClean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1626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Thank you 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Palatino Linotype" pitchFamily="18" charset="0"/>
              </a:rPr>
              <a:t>CONTENT</a:t>
            </a:r>
            <a:endParaRPr lang="en-US" sz="28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Palatino Linotype" pitchFamily="18" charset="0"/>
              </a:rPr>
              <a:t>ABSTRACT</a:t>
            </a:r>
          </a:p>
          <a:p>
            <a:r>
              <a:rPr lang="en-US" sz="2000" dirty="0" smtClean="0">
                <a:latin typeface="Palatino Linotype" pitchFamily="18" charset="0"/>
              </a:rPr>
              <a:t>INTRODUCTION</a:t>
            </a:r>
          </a:p>
          <a:p>
            <a:r>
              <a:rPr lang="en-US" sz="2000" dirty="0" smtClean="0">
                <a:latin typeface="Palatino Linotype" pitchFamily="18" charset="0"/>
              </a:rPr>
              <a:t>HISTORY(1G,2G,3G,4G)</a:t>
            </a:r>
          </a:p>
          <a:p>
            <a:r>
              <a:rPr lang="en-US" sz="2000" dirty="0" smtClean="0">
                <a:latin typeface="Palatino Linotype" pitchFamily="18" charset="0"/>
              </a:rPr>
              <a:t>WHAT IS 5G</a:t>
            </a:r>
          </a:p>
          <a:p>
            <a:r>
              <a:rPr lang="en-US" sz="2000" dirty="0" smtClean="0">
                <a:latin typeface="Palatino Linotype" pitchFamily="18" charset="0"/>
              </a:rPr>
              <a:t>ARCHITECTURE</a:t>
            </a:r>
          </a:p>
          <a:p>
            <a:r>
              <a:rPr lang="en-US" sz="2000" dirty="0" smtClean="0">
                <a:latin typeface="Palatino Linotype" pitchFamily="18" charset="0"/>
              </a:rPr>
              <a:t>COMPARISON OF 3G,4G&amp;5G</a:t>
            </a:r>
          </a:p>
          <a:p>
            <a:r>
              <a:rPr lang="en-US" sz="2000" dirty="0" smtClean="0">
                <a:latin typeface="Palatino Linotype" pitchFamily="18" charset="0"/>
              </a:rPr>
              <a:t>APPLICATIONS</a:t>
            </a:r>
          </a:p>
          <a:p>
            <a:r>
              <a:rPr lang="en-US" sz="2000" dirty="0" smtClean="0">
                <a:latin typeface="Palatino Linotype" pitchFamily="18" charset="0"/>
              </a:rPr>
              <a:t>REFERENCE</a:t>
            </a: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392615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Palatino Linotype" pitchFamily="18" charset="0"/>
              </a:rPr>
              <a:t>OBJECTIVE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428736"/>
            <a:ext cx="9002661" cy="428628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r>
              <a:rPr lang="en-US" sz="2000" dirty="0" smtClean="0">
                <a:latin typeface="Palatino Linotype" pitchFamily="18" charset="0"/>
              </a:rPr>
              <a:t>5G Technology stands for 5</a:t>
            </a:r>
            <a:r>
              <a:rPr lang="en-US" sz="2000" baseline="30000" dirty="0" smtClean="0">
                <a:latin typeface="Palatino Linotype" pitchFamily="18" charset="0"/>
              </a:rPr>
              <a:t>th</a:t>
            </a:r>
            <a:r>
              <a:rPr lang="en-US" sz="2000" dirty="0" smtClean="0">
                <a:latin typeface="Palatino Linotype" pitchFamily="18" charset="0"/>
              </a:rPr>
              <a:t> Generation mobile technology</a:t>
            </a:r>
          </a:p>
          <a:p>
            <a:r>
              <a:rPr lang="en-US" sz="2000" dirty="0" smtClean="0">
                <a:latin typeface="Palatino Linotype" pitchFamily="18" charset="0"/>
              </a:rPr>
              <a:t>5G technology has changed the means to use cell phones within very high bandwidth</a:t>
            </a:r>
          </a:p>
          <a:p>
            <a:r>
              <a:rPr lang="en-US" sz="2000" dirty="0" smtClean="0">
                <a:latin typeface="Palatino Linotype" pitchFamily="18" charset="0"/>
              </a:rPr>
              <a:t>5G technology most powerful and in huge demand in near future</a:t>
            </a: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100022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Palatino Linotype" pitchFamily="18" charset="0"/>
              </a:rPr>
              <a:t>INTRODUCTION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29222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r>
              <a:rPr lang="en-US" sz="2400" dirty="0" smtClean="0">
                <a:latin typeface="Palatino Linotype" pitchFamily="18" charset="0"/>
              </a:rPr>
              <a:t>The word wireless is defined as “having no wires”</a:t>
            </a:r>
          </a:p>
          <a:p>
            <a:r>
              <a:rPr lang="en-US" sz="2400" dirty="0" smtClean="0">
                <a:latin typeface="Palatino Linotype" pitchFamily="18" charset="0"/>
              </a:rPr>
              <a:t>In networking </a:t>
            </a:r>
            <a:r>
              <a:rPr lang="en-US" sz="2400" dirty="0" err="1" smtClean="0">
                <a:latin typeface="Palatino Linotype" pitchFamily="18" charset="0"/>
              </a:rPr>
              <a:t>terminology,wireless</a:t>
            </a:r>
            <a:r>
              <a:rPr lang="en-US" sz="2400" dirty="0" smtClean="0">
                <a:latin typeface="Palatino Linotype" pitchFamily="18" charset="0"/>
              </a:rPr>
              <a:t> is the term used to describe any computer network where there is no physical wired connection between sender and </a:t>
            </a:r>
            <a:r>
              <a:rPr lang="en-US" sz="2400" dirty="0" err="1" smtClean="0">
                <a:latin typeface="Palatino Linotype" pitchFamily="18" charset="0"/>
              </a:rPr>
              <a:t>receiver,but</a:t>
            </a:r>
            <a:r>
              <a:rPr lang="en-US" sz="2400" dirty="0" smtClean="0">
                <a:latin typeface="Palatino Linotype" pitchFamily="18" charset="0"/>
              </a:rPr>
              <a:t> rather it is connected by radio waves and or microwaves to maintain communications</a:t>
            </a:r>
          </a:p>
          <a:p>
            <a:endParaRPr lang="en-US" sz="24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287244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Palatino Linotype" pitchFamily="18" charset="0"/>
              </a:rPr>
              <a:t>HISTORY OF 1G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9" y="1828800"/>
            <a:ext cx="8569304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pPr algn="just"/>
            <a:r>
              <a:rPr lang="en-US" sz="2000" dirty="0" smtClean="0">
                <a:latin typeface="Palatino Linotype" pitchFamily="18" charset="0"/>
              </a:rPr>
              <a:t>1G refers to the first generation of </a:t>
            </a:r>
            <a:r>
              <a:rPr lang="en-US" sz="2000" dirty="0" err="1" smtClean="0">
                <a:latin typeface="Palatino Linotype" pitchFamily="18" charset="0"/>
              </a:rPr>
              <a:t>wirelesss</a:t>
            </a:r>
            <a:r>
              <a:rPr lang="en-US" sz="2000" dirty="0" smtClean="0">
                <a:latin typeface="Palatino Linotype" pitchFamily="18" charset="0"/>
              </a:rPr>
              <a:t> telephone mobile telecommunication which was first introduced in 1980s and completed in early 1990s.</a:t>
            </a:r>
          </a:p>
          <a:p>
            <a:r>
              <a:rPr lang="en-US" sz="2000" dirty="0" smtClean="0">
                <a:latin typeface="Palatino Linotype" pitchFamily="18" charset="0"/>
              </a:rPr>
              <a:t>Its speed was up to 2.4kbps</a:t>
            </a:r>
          </a:p>
          <a:p>
            <a:r>
              <a:rPr lang="en-US" sz="2000" dirty="0" smtClean="0">
                <a:latin typeface="Palatino Linotype" pitchFamily="18" charset="0"/>
              </a:rPr>
              <a:t>1G network use analog signal</a:t>
            </a:r>
          </a:p>
          <a:p>
            <a:r>
              <a:rPr lang="en-US" sz="2000" dirty="0" smtClean="0">
                <a:latin typeface="Palatino Linotype" pitchFamily="18" charset="0"/>
              </a:rPr>
              <a:t>AMPS was first </a:t>
            </a:r>
            <a:r>
              <a:rPr lang="en-US" sz="2000" dirty="0" err="1" smtClean="0">
                <a:latin typeface="Palatino Linotype" pitchFamily="18" charset="0"/>
              </a:rPr>
              <a:t>launced</a:t>
            </a:r>
            <a:r>
              <a:rPr lang="en-US" sz="2000" dirty="0" smtClean="0">
                <a:latin typeface="Palatino Linotype" pitchFamily="18" charset="0"/>
              </a:rPr>
              <a:t> in USA </a:t>
            </a: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7" descr="1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6512" y="3071810"/>
            <a:ext cx="1186746" cy="264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5888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Palatino Linotype" pitchFamily="18" charset="0"/>
              </a:rPr>
              <a:t>HISTORY OF 2G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9" y="1828800"/>
            <a:ext cx="8712180" cy="4529158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r>
              <a:rPr lang="en-US" sz="2000" dirty="0" smtClean="0">
                <a:latin typeface="Palatino Linotype" pitchFamily="18" charset="0"/>
              </a:rPr>
              <a:t>It was launched in Finland in 1991.</a:t>
            </a:r>
          </a:p>
          <a:p>
            <a:r>
              <a:rPr lang="en-US" sz="2000" dirty="0" smtClean="0">
                <a:latin typeface="Palatino Linotype" pitchFamily="18" charset="0"/>
              </a:rPr>
              <a:t>2G network use digital signal</a:t>
            </a:r>
          </a:p>
          <a:p>
            <a:r>
              <a:rPr lang="en-US" sz="2000" dirty="0" smtClean="0">
                <a:latin typeface="Palatino Linotype" pitchFamily="18" charset="0"/>
              </a:rPr>
              <a:t>Its data speed was </a:t>
            </a:r>
            <a:r>
              <a:rPr lang="en-US" sz="2000" dirty="0" err="1" smtClean="0">
                <a:latin typeface="Palatino Linotype" pitchFamily="18" charset="0"/>
              </a:rPr>
              <a:t>upto</a:t>
            </a:r>
            <a:r>
              <a:rPr lang="en-US" sz="2000" dirty="0" smtClean="0">
                <a:latin typeface="Palatino Linotype" pitchFamily="18" charset="0"/>
              </a:rPr>
              <a:t> 64kbps</a:t>
            </a:r>
          </a:p>
          <a:p>
            <a:r>
              <a:rPr lang="en-US" sz="2000" dirty="0" smtClean="0">
                <a:latin typeface="Palatino Linotype" pitchFamily="18" charset="0"/>
              </a:rPr>
              <a:t>2G refers to 2</a:t>
            </a:r>
            <a:r>
              <a:rPr lang="en-US" sz="2000" baseline="30000" dirty="0" smtClean="0">
                <a:latin typeface="Palatino Linotype" pitchFamily="18" charset="0"/>
              </a:rPr>
              <a:t>nd</a:t>
            </a:r>
            <a:r>
              <a:rPr lang="en-US" sz="2000" dirty="0" smtClean="0">
                <a:latin typeface="Palatino Linotype" pitchFamily="18" charset="0"/>
              </a:rPr>
              <a:t> Generation based on GSM</a:t>
            </a:r>
          </a:p>
          <a:p>
            <a:r>
              <a:rPr lang="en-US" sz="2000" dirty="0" smtClean="0">
                <a:latin typeface="Palatino Linotype" pitchFamily="18" charset="0"/>
              </a:rPr>
              <a:t>Features such as </a:t>
            </a:r>
            <a:r>
              <a:rPr lang="en-US" sz="2000" dirty="0" err="1" smtClean="0">
                <a:latin typeface="Palatino Linotype" pitchFamily="18" charset="0"/>
              </a:rPr>
              <a:t>messages,picture</a:t>
            </a:r>
            <a:r>
              <a:rPr lang="en-US" sz="2000" dirty="0" smtClean="0">
                <a:latin typeface="Palatino Linotype" pitchFamily="18" charset="0"/>
              </a:rPr>
              <a:t> messages and MMS</a:t>
            </a: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7" descr="2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16" y="2214554"/>
            <a:ext cx="1733534" cy="211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401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Palatino Linotype" pitchFamily="18" charset="0"/>
              </a:rPr>
              <a:t>HISTORY OF 3G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9" y="1828800"/>
            <a:ext cx="8640742" cy="4529158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8" name="Rectangle 7"/>
          <p:cNvSpPr/>
          <p:nvPr/>
        </p:nvSpPr>
        <p:spPr>
          <a:xfrm>
            <a:off x="571472" y="1714488"/>
            <a:ext cx="814393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000" dirty="0" smtClean="0">
              <a:latin typeface="Palatino Linotype" pitchFamily="18" charset="0"/>
            </a:endParaRPr>
          </a:p>
          <a:p>
            <a:pPr algn="just"/>
            <a:endParaRPr lang="en-US" sz="2000" dirty="0" smtClean="0">
              <a:latin typeface="Palatino Linotype" pitchFamily="18" charset="0"/>
            </a:endParaRPr>
          </a:p>
          <a:p>
            <a:pPr algn="just"/>
            <a:endParaRPr lang="en-US" sz="2000" dirty="0" smtClean="0">
              <a:latin typeface="Palatino Linotype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latin typeface="Palatino Linotype" pitchFamily="18" charset="0"/>
              </a:rPr>
              <a:t> 3G Technology refers to 3</a:t>
            </a:r>
            <a:r>
              <a:rPr lang="en-US" sz="2000" baseline="30000" dirty="0" smtClean="0">
                <a:latin typeface="Palatino Linotype" pitchFamily="18" charset="0"/>
              </a:rPr>
              <a:t>rd</a:t>
            </a:r>
            <a:r>
              <a:rPr lang="en-US" sz="2000" dirty="0" smtClean="0">
                <a:latin typeface="Palatino Linotype" pitchFamily="18" charset="0"/>
              </a:rPr>
              <a:t> Generation which was introduced in the year 2000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latin typeface="Palatino Linotype" pitchFamily="18" charset="0"/>
              </a:rPr>
              <a:t>Data transmission speed increased from </a:t>
            </a:r>
          </a:p>
          <a:p>
            <a:pPr algn="just"/>
            <a:r>
              <a:rPr lang="en-US" sz="2000" dirty="0" smtClean="0">
                <a:latin typeface="Palatino Linotype" pitchFamily="18" charset="0"/>
              </a:rPr>
              <a:t>144kbps to 2Mbps Typically called smart phones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latin typeface="Palatino Linotype" pitchFamily="18" charset="0"/>
              </a:rPr>
              <a:t>And features increased its bandwidth and </a:t>
            </a:r>
          </a:p>
          <a:p>
            <a:pPr algn="just"/>
            <a:r>
              <a:rPr lang="en-US" sz="2000" dirty="0" smtClean="0">
                <a:latin typeface="Palatino Linotype" pitchFamily="18" charset="0"/>
              </a:rPr>
              <a:t>data transfer rate to accommodate web based </a:t>
            </a:r>
          </a:p>
          <a:p>
            <a:pPr algn="just"/>
            <a:r>
              <a:rPr lang="en-US" sz="2000" dirty="0" smtClean="0">
                <a:latin typeface="Palatino Linotype" pitchFamily="18" charset="0"/>
              </a:rPr>
              <a:t>application and audio ,video files</a:t>
            </a:r>
          </a:p>
        </p:txBody>
      </p:sp>
      <p:pic>
        <p:nvPicPr>
          <p:cNvPr id="10" name="Picture 9" descr="3g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3143248"/>
            <a:ext cx="1123700" cy="150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423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Palatino Linotype" pitchFamily="18" charset="0"/>
              </a:rPr>
              <a:t>HISTORY OF 4G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428736"/>
            <a:ext cx="9002661" cy="464347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r>
              <a:rPr lang="en-US" sz="2000" dirty="0" smtClean="0">
                <a:latin typeface="Palatino Linotype" pitchFamily="18" charset="0"/>
              </a:rPr>
              <a:t>4G Technology refers to 4</a:t>
            </a:r>
            <a:r>
              <a:rPr lang="en-US" sz="2000" baseline="30000" dirty="0" smtClean="0">
                <a:latin typeface="Palatino Linotype" pitchFamily="18" charset="0"/>
              </a:rPr>
              <a:t>th</a:t>
            </a:r>
            <a:r>
              <a:rPr lang="en-US" sz="2000" dirty="0" smtClean="0">
                <a:latin typeface="Palatino Linotype" pitchFamily="18" charset="0"/>
              </a:rPr>
              <a:t> Generation which was started from late 2000s</a:t>
            </a:r>
          </a:p>
          <a:p>
            <a:r>
              <a:rPr lang="en-US" sz="2000" dirty="0" smtClean="0">
                <a:latin typeface="Palatino Linotype" pitchFamily="18" charset="0"/>
              </a:rPr>
              <a:t>Capable of providing 100 Mbps to 1Gbps speed</a:t>
            </a:r>
          </a:p>
          <a:p>
            <a:r>
              <a:rPr lang="en-US" sz="2000" dirty="0" smtClean="0">
                <a:latin typeface="Palatino Linotype" pitchFamily="18" charset="0"/>
              </a:rPr>
              <a:t>Features such as more security ,high speed, low cost per-bit etc.</a:t>
            </a: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7" descr="4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29384" y="4357694"/>
            <a:ext cx="1643074" cy="164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22411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Palatino Linotype" pitchFamily="18" charset="0"/>
              </a:rPr>
              <a:t>HISTORY OF 5G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0"/>
            <a:ext cx="8359719" cy="5857892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r>
              <a:rPr lang="en-US" sz="2000" dirty="0" smtClean="0">
                <a:latin typeface="Palatino Linotype" pitchFamily="18" charset="0"/>
              </a:rPr>
              <a:t>5G technology refers to 5</a:t>
            </a:r>
            <a:r>
              <a:rPr lang="en-US" sz="2000" baseline="30000" dirty="0" smtClean="0">
                <a:latin typeface="Palatino Linotype" pitchFamily="18" charset="0"/>
              </a:rPr>
              <a:t>th</a:t>
            </a:r>
            <a:r>
              <a:rPr lang="en-US" sz="2000" dirty="0" smtClean="0">
                <a:latin typeface="Palatino Linotype" pitchFamily="18" charset="0"/>
              </a:rPr>
              <a:t> Generation which was started from late 2010s</a:t>
            </a:r>
          </a:p>
          <a:p>
            <a:r>
              <a:rPr lang="en-US" sz="2000" dirty="0" smtClean="0">
                <a:latin typeface="Palatino Linotype" pitchFamily="18" charset="0"/>
              </a:rPr>
              <a:t>Complete wireless communication with no limitations</a:t>
            </a:r>
          </a:p>
          <a:p>
            <a:r>
              <a:rPr lang="en-US" sz="2000" dirty="0" smtClean="0">
                <a:latin typeface="Palatino Linotype" pitchFamily="18" charset="0"/>
              </a:rPr>
              <a:t>It is highly supportable to WWWW(Wireless world wide web)</a:t>
            </a:r>
          </a:p>
          <a:p>
            <a:r>
              <a:rPr lang="en-US" sz="2000" dirty="0" smtClean="0">
                <a:latin typeface="Palatino Linotype" pitchFamily="18" charset="0"/>
              </a:rPr>
              <a:t>Benefits such as high speed high </a:t>
            </a:r>
            <a:r>
              <a:rPr lang="en-US" sz="2000" dirty="0" err="1" smtClean="0">
                <a:latin typeface="Palatino Linotype" pitchFamily="18" charset="0"/>
              </a:rPr>
              <a:t>capacity,faster</a:t>
            </a:r>
            <a:r>
              <a:rPr lang="en-US" sz="2000" dirty="0" smtClean="0">
                <a:latin typeface="Palatino Linotype" pitchFamily="18" charset="0"/>
              </a:rPr>
              <a:t> data </a:t>
            </a:r>
            <a:r>
              <a:rPr lang="en-US" sz="2000" dirty="0" err="1" smtClean="0">
                <a:latin typeface="Palatino Linotype" pitchFamily="18" charset="0"/>
              </a:rPr>
              <a:t>tranmission</a:t>
            </a:r>
            <a:r>
              <a:rPr lang="en-US" sz="2000" dirty="0" smtClean="0">
                <a:latin typeface="Palatino Linotype" pitchFamily="18" charset="0"/>
              </a:rPr>
              <a:t> than previous </a:t>
            </a:r>
          </a:p>
          <a:p>
            <a:r>
              <a:rPr lang="en-US" sz="2000" dirty="0" smtClean="0">
                <a:latin typeface="Palatino Linotype" pitchFamily="18" charset="0"/>
              </a:rPr>
              <a:t>Its is  more effective and attractive</a:t>
            </a: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7" descr="5g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3714752"/>
            <a:ext cx="1428747" cy="1897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4099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433</Words>
  <Application>Microsoft Office PowerPoint</Application>
  <PresentationFormat>On-screen Show (4:3)</PresentationFormat>
  <Paragraphs>160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Subject Name :Wireless Networks  Presentation  Title: 5G Technology </vt:lpstr>
      <vt:lpstr>CONTENT</vt:lpstr>
      <vt:lpstr>OBJECTIVE</vt:lpstr>
      <vt:lpstr>INTRODUCTION</vt:lpstr>
      <vt:lpstr>HISTORY OF 1G</vt:lpstr>
      <vt:lpstr>HISTORY OF 2G</vt:lpstr>
      <vt:lpstr>HISTORY OF 3G</vt:lpstr>
      <vt:lpstr>HISTORY OF 4G</vt:lpstr>
      <vt:lpstr>HISTORY OF 5G</vt:lpstr>
      <vt:lpstr>APPLICATIONS</vt:lpstr>
      <vt:lpstr>REFERENCE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Parthi</cp:lastModifiedBy>
  <cp:revision>111</cp:revision>
  <dcterms:created xsi:type="dcterms:W3CDTF">2015-04-07T04:42:07Z</dcterms:created>
  <dcterms:modified xsi:type="dcterms:W3CDTF">2020-03-31T11:02:27Z</dcterms:modified>
</cp:coreProperties>
</file>