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57" r:id="rId4"/>
    <p:sldId id="317" r:id="rId5"/>
    <p:sldId id="264" r:id="rId6"/>
    <p:sldId id="266" r:id="rId7"/>
    <p:sldId id="260" r:id="rId8"/>
    <p:sldId id="261" r:id="rId9"/>
    <p:sldId id="265" r:id="rId10"/>
    <p:sldId id="316" r:id="rId11"/>
    <p:sldId id="311" r:id="rId12"/>
    <p:sldId id="31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5" d="100"/>
          <a:sy n="75" d="100"/>
        </p:scale>
        <p:origin x="-10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1B41-BFD8-40C0-AA24-D96D57C0E03F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B131-81B8-4F19-9A28-506D5F4E9D77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EFBE-FBDE-4A22-9BB6-7649EA5FD8A3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344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BF21-B26C-4622-BE99-BF3FFF15476F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41FF-B31F-46B8-B093-75BEFAE374A8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189FB-EFFB-4907-B4E4-D460713841BE}" type="datetime1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DDDF-C0A7-4A40-9C95-CA54456AD72E}" type="datetime1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1A4A-1EA4-4473-93C4-094703364580}" type="datetime1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4F12-CFDE-4525-A70F-FB0FFA0633C3}" type="datetime1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C20-D096-4C65-8171-106892AE63B6}" type="datetime1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B083-19C6-4A78-AE30-5F06FC0FFBDD}" type="datetime1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E72DE-AD9D-4F7F-9F5C-2130A4DE0A64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de-division_multiple_access" TargetMode="External"/><Relationship Id="rId2" Type="http://schemas.openxmlformats.org/officeDocument/2006/relationships/hyperlink" Target="http://www.wirelesscommunication.nl/reference/ppt/cdma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9372601" cy="2036868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:WIRELESS COMMUNICATION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 :</a:t>
            </a:r>
            <a:r>
              <a:rPr lang="en-US" sz="2700" b="1" dirty="0">
                <a:solidFill>
                  <a:schemeClr val="accent2"/>
                </a:solidFill>
                <a:latin typeface="Palatino Linotype" pitchFamily="18" charset="0"/>
              </a:rPr>
              <a:t> Code Division Multiple Access</a:t>
            </a: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Reg . No: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1.HARITHA R                                             210617106038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2.HARI PRIYA H V                                    210617106037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3.ELAYAVATHI E                                        210617106031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4.BENIL RICHARDS R                             210617106016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5.BARATH RAJ S                                        210617106018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6.DILSIAN                                                   210617106024</a:t>
            </a: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172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xmlns="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993296E-B523-47A8-BEDB-E5FFD519EB0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DE5B288D-F658-4A35-B4E3-CFA6826201E7}" type="datetime1">
              <a:rPr lang="en-US" smtClean="0"/>
              <a:t>3/31/2020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JEPPIAAR INSTITUTE OF TECHNOLOGY</a:t>
            </a:r>
            <a:endParaRPr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5CA2188-4EE7-4F69-AE19-AF999E6A737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1447800"/>
          </a:xfrm>
        </p:spPr>
        <p:txBody>
          <a:bodyPr>
            <a:noAutofit/>
          </a:bodyPr>
          <a:lstStyle/>
          <a:p>
            <a:r>
              <a:rPr lang="en-US" b="1" dirty="0">
                <a:latin typeface="Palatino Linotype" pitchFamily="18" charset="0"/>
              </a:rPr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6381" y="2440057"/>
            <a:ext cx="8240662" cy="31242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IN" sz="2500" dirty="0">
                <a:solidFill>
                  <a:prstClr val="black">
                    <a:lumMod val="95000"/>
                    <a:lumOff val="5000"/>
                  </a:prstClr>
                </a:solidFill>
              </a:rPr>
              <a:t>CDMA consumes less power .</a:t>
            </a:r>
          </a:p>
          <a:p>
            <a:pPr lvl="0">
              <a:buNone/>
            </a:pPr>
            <a:r>
              <a:rPr lang="en-IN" sz="2500" dirty="0">
                <a:solidFill>
                  <a:prstClr val="black">
                    <a:lumMod val="95000"/>
                    <a:lumOff val="5000"/>
                  </a:prstClr>
                </a:solidFill>
              </a:rPr>
              <a:t>              * </a:t>
            </a:r>
            <a:r>
              <a:rPr lang="en-IN" sz="2500" dirty="0">
                <a:solidFill>
                  <a:prstClr val="white"/>
                </a:solidFill>
              </a:rPr>
              <a:t> </a:t>
            </a:r>
            <a:r>
              <a:rPr lang="en-IN" sz="2500" dirty="0">
                <a:solidFill>
                  <a:prstClr val="black">
                    <a:lumMod val="95000"/>
                    <a:lumOff val="5000"/>
                  </a:prstClr>
                </a:solidFill>
              </a:rPr>
              <a:t>It covers large areas .so cell size in CDMA’s is larger</a:t>
            </a:r>
            <a:endParaRPr lang="en-IN" sz="2500" dirty="0">
              <a:solidFill>
                <a:prstClr val="white"/>
              </a:solidFill>
            </a:endParaRPr>
          </a:p>
          <a:p>
            <a:pPr lvl="0">
              <a:buNone/>
            </a:pPr>
            <a:r>
              <a:rPr lang="en-IN" sz="2500" dirty="0">
                <a:solidFill>
                  <a:prstClr val="white"/>
                </a:solidFill>
              </a:rPr>
              <a:t>              * </a:t>
            </a:r>
            <a:r>
              <a:rPr lang="en-IN" sz="2500" dirty="0">
                <a:solidFill>
                  <a:prstClr val="black">
                    <a:lumMod val="95000"/>
                    <a:lumOff val="5000"/>
                  </a:prstClr>
                </a:solidFill>
              </a:rPr>
              <a:t>3 to 5 times more than GSM</a:t>
            </a:r>
            <a:endParaRPr lang="en-IN" sz="2500" dirty="0">
              <a:solidFill>
                <a:prstClr val="white"/>
              </a:solidFill>
            </a:endParaRPr>
          </a:p>
          <a:p>
            <a:pPr lvl="0">
              <a:buNone/>
            </a:pPr>
            <a:r>
              <a:rPr lang="en-IN" sz="2500" dirty="0">
                <a:solidFill>
                  <a:prstClr val="white"/>
                </a:solidFill>
              </a:rPr>
              <a:t>              *  </a:t>
            </a:r>
            <a:r>
              <a:rPr lang="en-IN" sz="2500" dirty="0">
                <a:solidFill>
                  <a:prstClr val="black">
                    <a:lumMod val="95000"/>
                    <a:lumOff val="5000"/>
                  </a:prstClr>
                </a:solidFill>
              </a:rPr>
              <a:t>It has well defined path to higher data rates.</a:t>
            </a: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1B9F-339C-463C-A1F3-4A4AF48BDEBF}" type="datetime1">
              <a:rPr lang="en-US" smtClean="0"/>
              <a:t>3/31/2020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2340990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Palatino Linotype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F04-D908-4A45-969B-412E69AFFD9C}" type="datetime1">
              <a:rPr lang="en-US" smtClean="0"/>
              <a:t>3/31/2020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6636E435-89E6-4645-8287-A989B425AD4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7368" y="1246443"/>
            <a:ext cx="8669263" cy="436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31626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</p:spPr>
        <p:txBody>
          <a:bodyPr>
            <a:normAutofit/>
          </a:bodyPr>
          <a:lstStyle/>
          <a:p>
            <a:r>
              <a:rPr lang="en-IN" sz="2000" dirty="0">
                <a:hlinkClick r:id="rId2"/>
              </a:rPr>
              <a:t>http://www.wirelesscommunication.nl/reference/ppt/cdma1.pdf</a:t>
            </a:r>
            <a:endParaRPr lang="en-IN" sz="2000" dirty="0"/>
          </a:p>
          <a:p>
            <a:endParaRPr lang="en-IN" sz="2000" dirty="0">
              <a:latin typeface="Palatino Linotype" pitchFamily="18" charset="0"/>
            </a:endParaRPr>
          </a:p>
          <a:p>
            <a:r>
              <a:rPr lang="en-IN" sz="2000" dirty="0">
                <a:hlinkClick r:id="rId3"/>
              </a:rPr>
              <a:t>https://en.wikipedia.org/wiki/Code-division_multiple_access</a:t>
            </a:r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66B6A-A7E2-4F51-8AB4-2446C2898560}" type="datetime1">
              <a:rPr lang="en-US" smtClean="0"/>
              <a:t>3/31/2020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241063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0CC3CD-AAAC-4E14-A1EE-6A6E21BAC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Objective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90B01F-B1F5-4FA4-8B63-F6E2930A6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212" y="1752600"/>
            <a:ext cx="7037577" cy="4648200"/>
          </a:xfrm>
        </p:spPr>
        <p:txBody>
          <a:bodyPr>
            <a:normAutofit/>
          </a:bodyPr>
          <a:lstStyle/>
          <a:p>
            <a:r>
              <a:rPr lang="en-US" dirty="0"/>
              <a:t>To study about CDMA </a:t>
            </a:r>
          </a:p>
          <a:p>
            <a:r>
              <a:rPr lang="en-GB" dirty="0"/>
              <a:t>To understand its working </a:t>
            </a:r>
          </a:p>
          <a:p>
            <a:r>
              <a:rPr lang="en-GB" dirty="0"/>
              <a:t>To know the types of CDMA</a:t>
            </a:r>
          </a:p>
          <a:p>
            <a:r>
              <a:rPr lang="en-GB" dirty="0"/>
              <a:t>To find its advantage &amp; disadvantage</a:t>
            </a:r>
          </a:p>
          <a:p>
            <a:r>
              <a:rPr lang="en-GB" dirty="0"/>
              <a:t>To know about its application.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59C32-1A04-477D-ADAA-97A9F6BE754E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222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31EE0C-2D4E-4CB8-A5BF-BA12F0B8F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 TO CDMA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8C8BFE-C523-4495-A889-7611E57CF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/>
              <a:t>	CDMA-</a:t>
            </a:r>
            <a:r>
              <a:rPr lang="en-US" sz="2400" dirty="0"/>
              <a:t>CODE DIVISION MULTIPLE ACCESS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  Its bandwidth is of 1.5 to 5 MHz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  Refers to any of several protocols used in 2G                                                                         &amp;3G wireless communication.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  Digital wireless data transmission system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  Uses special random numbers to encode bits of information.</a:t>
            </a:r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288D-F658-4A35-B4E3-CFA6826201E7}" type="datetime1">
              <a:rPr lang="en-US" smtClean="0"/>
              <a:t>3/31/2020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7729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orking Principle of CDMA&#10;CDMA Transmitter:&#10; ">
            <a:extLst>
              <a:ext uri="{FF2B5EF4-FFF2-40B4-BE49-F238E27FC236}">
                <a16:creationId xmlns:a16="http://schemas.microsoft.com/office/drawing/2014/main" xmlns="" id="{666CD6FE-AE03-45E8-9F60-F71C25612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768" y="144897"/>
            <a:ext cx="8793832" cy="6568206"/>
          </a:xfrm>
          <a:prstGeom prst="rect">
            <a:avLst/>
          </a:prstGeom>
          <a:noFill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4A28-E180-47B6-9326-7429874B7BFE}" type="datetime1">
              <a:rPr lang="en-US" smtClean="0"/>
              <a:t>3/31/2020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0322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Working Principle of CDMA&#10;-5000 -4000 -3000 -2000 -1000 0 1000 2000 3000 4000 5000&#10;0&#10;0.1&#10;0.2&#10;0.3&#10;0.4&#10;0.5&#10;0.6&#10;0.7&#10;0.8&#10;0.9&#10;1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1" y="620688"/>
            <a:ext cx="7852045" cy="5895188"/>
          </a:xfrm>
          <a:prstGeom prst="rect">
            <a:avLst/>
          </a:prstGeom>
          <a:noFill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2704-1AAA-4C17-AB22-A794D8912515}" type="datetime1">
              <a:rPr lang="en-US" smtClean="0"/>
              <a:t>3/31/2020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Working Principle of CDMA&#10;CDMA Receiver: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8852"/>
            <a:ext cx="8604448" cy="6460081"/>
          </a:xfrm>
          <a:prstGeom prst="rect">
            <a:avLst/>
          </a:prstGeom>
          <a:noFill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5293-E4EE-43D9-96C9-99871F1DFE6D}" type="datetime1">
              <a:rPr lang="en-US" smtClean="0"/>
              <a:t>3/31/2020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615DEE-F90A-4B89-AFFB-409FEEA91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7564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WORKING PRINCIPLE OF CDMA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29EE96-0464-4C55-B09E-7026AE248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768" y="1219200"/>
            <a:ext cx="7590464" cy="527123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IN" sz="3300" dirty="0">
                <a:solidFill>
                  <a:prstClr val="black">
                    <a:lumMod val="95000"/>
                    <a:lumOff val="5000"/>
                  </a:prstClr>
                </a:solidFill>
              </a:rPr>
              <a:t>CDMA TRANSMITTER:</a:t>
            </a:r>
          </a:p>
          <a:p>
            <a:pPr lvl="0"/>
            <a:r>
              <a:rPr lang="en-IN" sz="3300" dirty="0">
                <a:solidFill>
                  <a:prstClr val="black">
                    <a:lumMod val="95000"/>
                    <a:lumOff val="5000"/>
                  </a:prstClr>
                </a:solidFill>
              </a:rPr>
              <a:t>The voice has to be digitalize(PCM)</a:t>
            </a:r>
          </a:p>
          <a:p>
            <a:pPr lvl="0"/>
            <a:r>
              <a:rPr lang="en-IN" sz="3300" dirty="0">
                <a:solidFill>
                  <a:prstClr val="black">
                    <a:lumMod val="95000"/>
                    <a:lumOff val="5000"/>
                  </a:prstClr>
                </a:solidFill>
              </a:rPr>
              <a:t> Each user is given a unique PN code</a:t>
            </a:r>
          </a:p>
          <a:p>
            <a:pPr lvl="0"/>
            <a:r>
              <a:rPr lang="en-IN" sz="3300" dirty="0">
                <a:solidFill>
                  <a:prstClr val="black">
                    <a:lumMod val="95000"/>
                    <a:lumOff val="5000"/>
                  </a:prstClr>
                </a:solidFill>
              </a:rPr>
              <a:t> The codes must have low cross correlation</a:t>
            </a:r>
          </a:p>
          <a:p>
            <a:pPr lvl="0"/>
            <a:r>
              <a:rPr lang="en-IN" sz="3300" dirty="0">
                <a:solidFill>
                  <a:prstClr val="black">
                    <a:lumMod val="95000"/>
                    <a:lumOff val="5000"/>
                  </a:prstClr>
                </a:solidFill>
              </a:rPr>
              <a:t> The transmitter multiplies the code by the data to get the coded massage(bit)</a:t>
            </a:r>
            <a:r>
              <a:rPr lang="en-IN" sz="3300" dirty="0">
                <a:solidFill>
                  <a:prstClr val="white"/>
                </a:solidFill>
              </a:rPr>
              <a:t>             </a:t>
            </a:r>
            <a:endParaRPr lang="en-IN" sz="3000" dirty="0">
              <a:solidFill>
                <a:prstClr val="white"/>
              </a:solidFill>
            </a:endParaRPr>
          </a:p>
          <a:p>
            <a:pPr algn="just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36A0-4C0E-48CA-B2B9-8C1F786668A8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6853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37F5E-9DCB-4189-9324-7052E2CE7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12265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WORKING PRINCIPLE OF CDMA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5957B2-54C8-4185-8655-6F919C0BD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3820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CDMA RECEIVER:</a:t>
            </a:r>
          </a:p>
          <a:p>
            <a:r>
              <a:rPr lang="en-IN" dirty="0">
                <a:solidFill>
                  <a:prstClr val="white"/>
                </a:solidFill>
              </a:rPr>
              <a:t>*  </a:t>
            </a:r>
            <a:r>
              <a:rPr lang="en-IN" sz="3600" dirty="0">
                <a:solidFill>
                  <a:prstClr val="black">
                    <a:lumMod val="95000"/>
                    <a:lumOff val="5000"/>
                  </a:prstClr>
                </a:solidFill>
              </a:rPr>
              <a:t>The received signal is multiplied again by the same code that used in the transmitter.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IN" sz="3600" dirty="0">
                <a:solidFill>
                  <a:prstClr val="white"/>
                </a:solidFill>
              </a:rPr>
              <a:t>     </a:t>
            </a:r>
            <a:r>
              <a:rPr lang="en-IN" sz="3600" dirty="0">
                <a:solidFill>
                  <a:prstClr val="black">
                    <a:lumMod val="95000"/>
                    <a:lumOff val="5000"/>
                  </a:prstClr>
                </a:solidFill>
              </a:rPr>
              <a:t>Integrate over bit duration and then using a hard decision to get transmitted massage(bit).</a:t>
            </a:r>
            <a:endParaRPr lang="en-IN" sz="3600" dirty="0">
              <a:solidFill>
                <a:prstClr val="white"/>
              </a:solidFill>
            </a:endParaRP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B1EC3-BC06-41BD-A281-3C9F1CE8A22D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7198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440E8C0-D9E3-44BB-8021-BFD1969FB6E7}"/>
              </a:ext>
            </a:extLst>
          </p:cNvPr>
          <p:cNvSpPr/>
          <p:nvPr/>
        </p:nvSpPr>
        <p:spPr>
          <a:xfrm>
            <a:off x="381000" y="381000"/>
            <a:ext cx="8305800" cy="5053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IN" sz="6000" dirty="0">
                <a:solidFill>
                  <a:prstClr val="black">
                    <a:lumMod val="95000"/>
                    <a:lumOff val="5000"/>
                  </a:prstClr>
                </a:solidFill>
              </a:rPr>
              <a:t>  APPLICATION OF CDMA</a:t>
            </a:r>
          </a:p>
          <a:p>
            <a:pPr marL="457200" lvl="0" indent="-4572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IN" sz="32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457200" lvl="0" indent="-4572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IN" sz="3200" dirty="0">
                <a:solidFill>
                  <a:prstClr val="black">
                    <a:lumMod val="95000"/>
                    <a:lumOff val="5000"/>
                  </a:prstClr>
                </a:solidFill>
              </a:rPr>
              <a:t>        Mainly used in U.S.A</a:t>
            </a:r>
          </a:p>
          <a:p>
            <a:pPr marL="457200" lvl="0" indent="-4572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IN" sz="3200" dirty="0">
                <a:solidFill>
                  <a:prstClr val="black">
                    <a:lumMod val="95000"/>
                    <a:lumOff val="5000"/>
                  </a:prstClr>
                </a:solidFill>
              </a:rPr>
              <a:t>        Standard was finished in 1993 and first commercially launched in 1996</a:t>
            </a:r>
          </a:p>
          <a:p>
            <a:pPr marL="457200" lvl="0" indent="-4572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IN" sz="3200" dirty="0">
                <a:solidFill>
                  <a:prstClr val="black">
                    <a:lumMod val="95000"/>
                    <a:lumOff val="5000"/>
                  </a:prstClr>
                </a:solidFill>
              </a:rPr>
              <a:t>         data rate is 9.6 kbps</a:t>
            </a:r>
          </a:p>
          <a:p>
            <a:pPr marL="457200" lvl="0" indent="-4572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IN" sz="3200" dirty="0">
                <a:solidFill>
                  <a:prstClr val="black">
                    <a:lumMod val="95000"/>
                    <a:lumOff val="5000"/>
                  </a:prstClr>
                </a:solidFill>
              </a:rPr>
              <a:t>         chip rate of 1.2288 </a:t>
            </a:r>
            <a:r>
              <a:rPr lang="en-IN" sz="3200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mchip</a:t>
            </a:r>
            <a:r>
              <a:rPr lang="en-IN" sz="3200" dirty="0">
                <a:solidFill>
                  <a:prstClr val="black">
                    <a:lumMod val="95000"/>
                    <a:lumOff val="5000"/>
                  </a:prstClr>
                </a:solidFill>
              </a:rPr>
              <a:t>/s</a:t>
            </a:r>
          </a:p>
          <a:p>
            <a:pPr marL="457200" lvl="0" indent="-4572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IN" sz="3200" dirty="0">
                <a:solidFill>
                  <a:prstClr val="black">
                    <a:lumMod val="95000"/>
                    <a:lumOff val="5000"/>
                  </a:prstClr>
                </a:solidFill>
              </a:rPr>
              <a:t>         allocated bandwidth is 1.25MHz </a:t>
            </a:r>
            <a:endParaRPr lang="en-IN" sz="3200" dirty="0">
              <a:solidFill>
                <a:prstClr val="white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9DC1-DF85-4DAD-BAF0-9459A1878725}" type="datetime1">
              <a:rPr lang="en-US" smtClean="0"/>
              <a:t>3/31/2020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3501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299</Words>
  <Application>Microsoft Office PowerPoint</Application>
  <PresentationFormat>On-screen Show (4:3)</PresentationFormat>
  <Paragraphs>112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Subject Name :WIRELESS COMMUNICATION  Presentation  Title : Code Division Multiple Access </vt:lpstr>
      <vt:lpstr>Objective</vt:lpstr>
      <vt:lpstr>INTRODUCTION TO CDMA</vt:lpstr>
      <vt:lpstr>Slide 4</vt:lpstr>
      <vt:lpstr>Slide 5</vt:lpstr>
      <vt:lpstr>Slide 6</vt:lpstr>
      <vt:lpstr>WORKING PRINCIPLE OF CDMA</vt:lpstr>
      <vt:lpstr>WORKING PRINCIPLE OF CDMA</vt:lpstr>
      <vt:lpstr>Slide 9</vt:lpstr>
      <vt:lpstr>ADVANTAGES</vt:lpstr>
      <vt:lpstr>CONCLUSION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Parthi</cp:lastModifiedBy>
  <cp:revision>133</cp:revision>
  <dcterms:created xsi:type="dcterms:W3CDTF">2015-04-07T04:42:07Z</dcterms:created>
  <dcterms:modified xsi:type="dcterms:W3CDTF">2020-03-31T10:31:15Z</dcterms:modified>
</cp:coreProperties>
</file>