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17" r:id="rId11"/>
    <p:sldId id="307" r:id="rId12"/>
    <p:sldId id="311" r:id="rId13"/>
    <p:sldId id="31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76" d="100"/>
          <a:sy n="76" d="100"/>
        </p:scale>
        <p:origin x="-122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4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Subject Name </a:t>
            </a:r>
            <a:r>
              <a:rPr lang="en-US" sz="2400" b="1" dirty="0" smtClean="0">
                <a:solidFill>
                  <a:schemeClr val="accent2"/>
                </a:solidFill>
                <a:latin typeface="Palatino Linotype" panose="02040502050505030304" pitchFamily="18" charset="0"/>
              </a:rPr>
              <a:t>: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EC8491 – Communication Theory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Presentation  Title: 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FDM and </a:t>
            </a:r>
            <a:r>
              <a:rPr lang="en-GB" sz="2400" b="1" smtClean="0">
                <a:latin typeface="Times New Roman" pitchFamily="18" charset="0"/>
                <a:cs typeface="Times New Roman" pitchFamily="18" charset="0"/>
                <a:sym typeface="+mn-ea"/>
              </a:rPr>
              <a:t>its Applications</a:t>
            </a:r>
            <a:r>
              <a:rPr lang="en-US" sz="2400" dirty="0">
                <a:latin typeface="+mj-lt"/>
              </a:rPr>
              <a:t/>
            </a:r>
            <a:br>
              <a:rPr lang="en-US" sz="2400" dirty="0">
                <a:latin typeface="+mj-lt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anose="02040502050505030304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anose="02040502050505030304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	1.</a:t>
            </a:r>
            <a:r>
              <a:rPr lang="en-GB" sz="2000" dirty="0">
                <a:latin typeface="+mj-lt"/>
                <a:sym typeface="+mn-ea"/>
              </a:rPr>
              <a:t>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ABILASH N                                                  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210618106001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ABINESH A                                                   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210618106002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 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AKASH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M                                                      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210618106003</a:t>
            </a:r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MOHAMMAD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FARHAN S                          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210618106025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B.R </a:t>
            </a:r>
            <a:r>
              <a:rPr lang="en-GB" sz="16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KAVIPRIYA           </a:t>
            </a:r>
            <a:r>
              <a:rPr lang="en-GB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                         </a:t>
            </a:r>
            <a:r>
              <a:rPr lang="en-GB" sz="1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210618106018</a:t>
            </a:r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D.KAVIPRIYA      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                               </a:t>
            </a:r>
            <a:r>
              <a:rPr lang="en-GB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            </a:t>
            </a:r>
            <a:r>
              <a:rPr lang="en-GB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+mn-ea"/>
              </a:rPr>
              <a:t>210618106019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dirty="0"/>
          </a:p>
          <a:p>
            <a:pPr algn="l"/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78691"/>
            <a:ext cx="9144000" cy="1229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Department of </a:t>
            </a:r>
            <a:r>
              <a:rPr lang="en-US" alt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Electronics</a:t>
            </a:r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Communication </a:t>
            </a:r>
            <a:r>
              <a:rPr lang="en-IN" sz="2200" b="1" dirty="0">
                <a:solidFill>
                  <a:srgbClr val="0070C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ADVANTAGES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/>
          <p:nvPr/>
        </p:nvSpPr>
        <p:spPr>
          <a:xfrm>
            <a:off x="172720" y="1600200"/>
            <a:ext cx="8468995" cy="41230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5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+mn-ea"/>
              </a:rPr>
              <a:t>➨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It allocates dedicated frequencies to different stations. Moreover there are separate bands for both uplink and downlink. Hence stations transmit and receive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+mn-ea"/>
              </a:rPr>
              <a:t>continuously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at their allocated frequencies.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➨It is very simple to implement with respect to hardware resources.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>➨FDMA is efficient when constant traffic is required to be managed with less number of user population</a:t>
            </a:r>
            <a:r>
              <a:rPr lang="en-US" sz="2400" dirty="0">
                <a:latin typeface="Arial" panose="020B0604020202020204" pitchFamily="34" charset="0"/>
                <a:sym typeface="+mn-ea"/>
              </a:rPr>
              <a:t>.</a:t>
            </a:r>
            <a:endParaRPr lang="en-US" sz="24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96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DISADVANTAGES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482" y="1143000"/>
            <a:ext cx="8535035" cy="32023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  <a:sym typeface="+mn-ea"/>
              </a:rPr>
              <a:t>➨</a:t>
            </a: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In FDMA, frequencies are allocated permanently and hence spectrum will be wasted when stations are not transmitting or receiving.</a:t>
            </a:r>
            <a:b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</a:b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➨Network and spectrum planning is cumbersome and time consuming.</a:t>
            </a:r>
            <a:b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</a:b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➨It uses guard bands to prevent interference. This wastes very useful and scarce frequency resources.</a:t>
            </a:r>
            <a:b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</a:b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➨It requires RF filters to meet stringent adjacent channel rejection specifications. This increases cost of the system.</a:t>
            </a:r>
            <a:b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</a:b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➨Maximum bit rate per channel is constant and hence can not be used for varying data rate requirements as per </a:t>
            </a:r>
            <a:r>
              <a:rPr lang="en-US" sz="1900" dirty="0" err="1">
                <a:latin typeface="Times New Roman" pitchFamily="18" charset="0"/>
                <a:cs typeface="Times New Roman" pitchFamily="18" charset="0"/>
                <a:sym typeface="+mn-ea"/>
              </a:rPr>
              <a:t>QoS</a:t>
            </a:r>
            <a:r>
              <a:rPr lang="en-US" sz="1900" dirty="0">
                <a:latin typeface="Times New Roman" pitchFamily="18" charset="0"/>
                <a:cs typeface="Times New Roman" pitchFamily="18" charset="0"/>
                <a:sym typeface="+mn-ea"/>
              </a:rPr>
              <a:t> and priorities.</a:t>
            </a:r>
            <a:endParaRPr lang="en-US" sz="2000" dirty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Future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/>
          <p:nvPr/>
        </p:nvSpPr>
        <p:spPr>
          <a:xfrm>
            <a:off x="457200" y="1371600"/>
            <a:ext cx="8229600" cy="43516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</a:pPr>
            <a:r>
              <a:rPr lang="en-US" sz="24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FDM is also used in 4G and 5G technologies.</a:t>
            </a:r>
          </a:p>
          <a:p>
            <a:pPr marL="0" indent="0">
              <a:buFont typeface="Arial" panose="020B0604020202020204" pitchFamily="34" charset="0"/>
            </a:pPr>
            <a:r>
              <a:rPr lang="en-US" sz="24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FDM is commonly used in TV networks.</a:t>
            </a:r>
          </a:p>
          <a:p>
            <a:pPr marL="0" indent="0">
              <a:buFont typeface="Arial" panose="020B0604020202020204" pitchFamily="34" charset="0"/>
            </a:pPr>
            <a:r>
              <a:rPr lang="en-US" sz="24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FDM is used for FM and AM broadcasting.</a:t>
            </a:r>
          </a:p>
          <a:p>
            <a:pPr marL="0" indent="0">
              <a:buFont typeface="Arial" panose="020B0604020202020204" pitchFamily="34" charset="0"/>
            </a:pPr>
            <a:r>
              <a:rPr lang="en-US" sz="24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First generation cellular telephone also uses FDM.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anose="02040502050505030304" pitchFamily="18" charset="0"/>
              </a:rPr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r>
              <a:rPr lang="en-US" sz="2000" b="1" dirty="0">
                <a:latin typeface="Palatino Linotype" panose="02040502050505030304" pitchFamily="18" charset="0"/>
              </a:rPr>
              <a:t>“Communication Engineering” </a:t>
            </a:r>
            <a:r>
              <a:rPr lang="en-US" sz="2000" dirty="0">
                <a:latin typeface="Palatino Linotype" panose="02040502050505030304" pitchFamily="18" charset="0"/>
              </a:rPr>
              <a:t> suchitra publication       (</a:t>
            </a:r>
            <a:r>
              <a:rPr lang="en-US" sz="2000" dirty="0" err="1">
                <a:latin typeface="Palatino Linotype" panose="02040502050505030304" pitchFamily="18" charset="0"/>
              </a:rPr>
              <a:t>Dr.k.Muralibabu,Dr.L.Agilandeeshwari</a:t>
            </a:r>
            <a:r>
              <a:rPr lang="en-US" sz="2000" dirty="0" smtClean="0">
                <a:latin typeface="Palatino Linotype" panose="02040502050505030304" pitchFamily="18" charset="0"/>
              </a:rPr>
              <a:t>)</a:t>
            </a:r>
          </a:p>
          <a:p>
            <a:r>
              <a:rPr lang="en-US" sz="2000" dirty="0" smtClean="0">
                <a:latin typeface="Palatino Linotype" panose="02040502050505030304" pitchFamily="18" charset="0"/>
              </a:rPr>
              <a:t>Wikipedia.com</a:t>
            </a: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Palatino Linotype" panose="02040502050505030304" pitchFamily="18" charset="0"/>
              </a:rPr>
              <a:t>Objective</a:t>
            </a:r>
            <a:endParaRPr lang="en-US" sz="2800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/>
          <p:nvPr/>
        </p:nvSpPr>
        <p:spPr>
          <a:xfrm>
            <a:off x="533400" y="9144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 analyze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Real Time Application of FDM(frequency division multiplexing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Advantages and Disadvantages and Future scope.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9243695" cy="95758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Introduction</a:t>
            </a:r>
            <a:endParaRPr lang="en-US" sz="2400" b="1" dirty="0">
              <a:ln>
                <a:noFill/>
              </a:ln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805" y="1042035"/>
            <a:ext cx="9002395" cy="6196965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Frequency Division Multiplexing (FDM) is a networking technique in which multiple data signals are combined for simultaneous transmission via a shared communication medium. 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Frequency Division Multiplexing (FDM) is a networking technique in which multiple data signals are combined for simultaneous transmission via a shared communication medium. 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Frequency Division Multiplexing (FDM) is a networking technique in which multiple data signals are combined for simultaneous transmission via a shared communication medium. 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0" y="4088765"/>
            <a:ext cx="2826385" cy="21196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Different channels are assign with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+mn-ea"/>
              </a:rPr>
              <a:t>different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frequency bands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405" y="1793875"/>
            <a:ext cx="3967480" cy="452628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Guard bands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Nonlinear effects  in FDMA</a:t>
            </a:r>
          </a:p>
          <a:p>
            <a:endParaRPr lang="en-US" sz="2000" dirty="0">
              <a:sym typeface="+mn-ea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table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86885" y="1793875"/>
            <a:ext cx="4399915" cy="32696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ym typeface="+mn-ea"/>
              </a:rPr>
              <a:t>Up link and down link of FDMA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85" y="1585595"/>
            <a:ext cx="7687945" cy="450659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GURAD BANDS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3035" y="1040765"/>
            <a:ext cx="8610600" cy="61982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A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guard band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 is a narrow frequency range that separates two ranges of wider frequency. This ensures that simultaneously used communication channels do not experience interference, which would result in decreased quality for both transmissions.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Guard bands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 are used in frequency division multiplexing (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FDM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)</a:t>
            </a:r>
            <a:endParaRPr lang="en-US" sz="2000" b="0" i="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944495"/>
            <a:ext cx="4848860" cy="32067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8110" y="152400"/>
            <a:ext cx="8915400" cy="897255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Nonlinear effects  in FDMA</a:t>
            </a:r>
            <a:r>
              <a:rPr lang="en-US" sz="2400" dirty="0">
                <a:sym typeface="+mn-ea"/>
              </a:rPr>
              <a:t/>
            </a:r>
            <a:br>
              <a:rPr lang="en-US" sz="2400" dirty="0">
                <a:sym typeface="+mn-ea"/>
              </a:rPr>
            </a:b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4300" y="878205"/>
            <a:ext cx="8682990" cy="547751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In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FDMA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 system many channels share the same antenna at the base station.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The power amplifiers or the power combiners, when operated at or near saturation for maximum power efficiency are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non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-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  <a:sym typeface="+mn-ea"/>
              </a:rPr>
              <a:t>linear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Nonlinearities cause signal spreading in the frequency domain and generate intermodulation frequencies.</a:t>
            </a: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To minimize the effects of intermodulation distortion, stringent RF filters are required to reject intermodulation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+mn-ea"/>
              </a:rPr>
              <a:t>distortion.RF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 filters are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  <a:sym typeface="+mn-ea"/>
              </a:rPr>
              <a:t>heavy,and</a:t>
            </a:r>
            <a:r>
              <a:rPr lang="en-US" sz="2000" dirty="0">
                <a:latin typeface="Times New Roman" pitchFamily="18" charset="0"/>
                <a:cs typeface="Times New Roman" pitchFamily="18" charset="0"/>
                <a:sym typeface="+mn-ea"/>
              </a:rPr>
              <a:t> costly.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90551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  <a:sym typeface="+mn-ea"/>
              </a:rPr>
              <a:t>Main features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  <a:sym typeface="+mn-ea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805" y="980440"/>
            <a:ext cx="9002395" cy="625856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+mn-ea"/>
              </a:rPr>
              <a:t>In FDMA, every user shares the frequency channel or satellite transponder simultaneously; however, every user transmits at single frequency.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+mn-ea"/>
              </a:rPr>
              <a:t>In FDMA, every user shares the frequency channel or satellite transponder simultaneously; however, every user transmits at single frequency.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+mn-ea"/>
              </a:rPr>
              <a:t>FDMA demands highly efficient filters in the radio hardware, contrary to CDMA and TDMA.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+mn-ea"/>
              </a:rPr>
              <a:t>FDMA is devoid of timing issues that exist in TDMA.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  <a:sym typeface="+mn-ea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+mn-ea"/>
              </a:rPr>
              <a:t>All users transmit and receive at different frequencies because every user receives an individual frequency slot.</a:t>
            </a: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  <a:sym typeface="+mn-ea"/>
              </a:rPr>
              <a:t>Main features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  <a:sym typeface="+mn-ea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Palatino Linotype" panose="02040502050505030304" pitchFamily="18" charset="0"/>
            </a:endParaRPr>
          </a:p>
          <a:p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525" y="1524000"/>
            <a:ext cx="7498949" cy="46748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455</Words>
  <Application>Microsoft Office PowerPoint</Application>
  <PresentationFormat>On-screen Show (4:3)</PresentationFormat>
  <Paragraphs>158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Subject Name : EC8491 – Communication Theory  Presentation  Title: FDM and its Applications  </vt:lpstr>
      <vt:lpstr>Objective</vt:lpstr>
      <vt:lpstr>Introduction</vt:lpstr>
      <vt:lpstr>Different channels are assign with different frequency bands</vt:lpstr>
      <vt:lpstr>Up link and down link of FDMA</vt:lpstr>
      <vt:lpstr>GURAD BANDS</vt:lpstr>
      <vt:lpstr>Nonlinear effects  in FDMA </vt:lpstr>
      <vt:lpstr>Main features </vt:lpstr>
      <vt:lpstr>Main features </vt:lpstr>
      <vt:lpstr>ADVANTAGES</vt:lpstr>
      <vt:lpstr>DISADVANTAGES</vt:lpstr>
      <vt:lpstr>Future Scope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BENISHA</cp:lastModifiedBy>
  <cp:revision>114</cp:revision>
  <dcterms:created xsi:type="dcterms:W3CDTF">2015-04-07T04:42:00Z</dcterms:created>
  <dcterms:modified xsi:type="dcterms:W3CDTF">2020-03-26T16:46:06Z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1033-10.2.0.7636</vt:lpwstr>
  </property>
</Properties>
</file>