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6405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58889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17154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133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2758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8190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4520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8521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8445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1514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5596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44974-7372-4608-A466-05B5816176BE}" type="datetimeFigureOut">
              <a:rPr lang="en-IN" smtClean="0"/>
              <a:pPr/>
              <a:t>27-03-2020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A8DAF-3072-499F-B26B-B1D479F251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382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eb.archive.org/web/20100611210121/http:/www.funsms.net/mobile_phone_generations.htm" TargetMode="External"/><Relationship Id="rId13" Type="http://schemas.openxmlformats.org/officeDocument/2006/relationships/hyperlink" Target="http://mobilesociety.typepad.com/mobile_life/2007/04/gprs_and_edge_m.html" TargetMode="External"/><Relationship Id="rId3" Type="http://schemas.openxmlformats.org/officeDocument/2006/relationships/hyperlink" Target="https://en.wikipedia.org/wiki/General_Packet_Radio_Service" TargetMode="External"/><Relationship Id="rId7" Type="http://schemas.openxmlformats.org/officeDocument/2006/relationships/hyperlink" Target="http://www.funsms.net/mobile_phone_generations.htm" TargetMode="External"/><Relationship Id="rId12" Type="http://schemas.openxmlformats.org/officeDocument/2006/relationships/hyperlink" Target="https://web.archive.org/web/20101127153600/http:/mobilesociety.typepad.com/mobile_life/2007/04/gprs_and_edge_m.html" TargetMode="External"/><Relationship Id="rId2" Type="http://schemas.openxmlformats.org/officeDocument/2006/relationships/hyperlink" Target="http://www.etsi.org/WebSite/homepage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bout.qkport.com/g/general_packet_radio_service" TargetMode="External"/><Relationship Id="rId11" Type="http://schemas.openxmlformats.org/officeDocument/2006/relationships/hyperlink" Target="http://www.3gpp.org/ftp/Specs/html-info/45002.htm" TargetMode="External"/><Relationship Id="rId5" Type="http://schemas.openxmlformats.org/officeDocument/2006/relationships/hyperlink" Target="https://web.archive.org/web/20100128100744/http:/about.qkport.com/g/general_packet_radio_service" TargetMode="External"/><Relationship Id="rId10" Type="http://schemas.openxmlformats.org/officeDocument/2006/relationships/hyperlink" Target="http://www.3gpp.org/ftp/Specs/html-info/45001.htm" TargetMode="External"/><Relationship Id="rId4" Type="http://schemas.openxmlformats.org/officeDocument/2006/relationships/hyperlink" Target="http://www.3gpp.org/" TargetMode="External"/><Relationship Id="rId9" Type="http://schemas.openxmlformats.org/officeDocument/2006/relationships/hyperlink" Target="https://en.wikipedia.org/wiki/Wayback_Machine" TargetMode="External"/><Relationship Id="rId14" Type="http://schemas.openxmlformats.org/officeDocument/2006/relationships/hyperlink" Target="http://www.harzing.com/pop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5791" y="706725"/>
            <a:ext cx="9144000" cy="1225984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JEPPIAAR INSTITUTE OF TECHNOLOGY</a:t>
            </a:r>
            <a:b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  <a:b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7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Electronics and Communication Engineering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82" y="1776845"/>
            <a:ext cx="11679382" cy="4637018"/>
          </a:xfrm>
        </p:spPr>
        <p:txBody>
          <a:bodyPr>
            <a:normAutofit/>
          </a:bodyPr>
          <a:lstStyle/>
          <a:p>
            <a:pPr algn="l"/>
            <a:r>
              <a:rPr lang="en-I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 Name: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Wireless Networks</a:t>
            </a:r>
          </a:p>
          <a:p>
            <a:pPr algn="l"/>
            <a:r>
              <a:rPr lang="en-I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Title: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GPRS Architecture</a:t>
            </a:r>
          </a:p>
          <a:p>
            <a:pPr algn="l"/>
            <a:r>
              <a:rPr lang="en-I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 Members:</a:t>
            </a:r>
          </a:p>
          <a:p>
            <a:pPr algn="l"/>
            <a:r>
              <a:rPr lang="en-I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en-IN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                                             </a:t>
            </a:r>
            <a:r>
              <a:rPr lang="en-IN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Reg</a:t>
            </a:r>
            <a:r>
              <a:rPr lang="en-IN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N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endParaRPr lang="en-IN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l">
              <a:buAutoNum type="arabicParenR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I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Divya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210617106026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l">
              <a:buAutoNum type="arabicParenR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I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Divya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210617106028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l">
              <a:buAutoNum type="arabicParenR"/>
            </a:pPr>
            <a:r>
              <a:rPr lang="en-I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Divyashree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210617106029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l">
              <a:buAutoNum type="arabicParenR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Dominic                                          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210617106030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l">
              <a:buAutoNum type="arabicParenR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I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Balaji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210617106013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l">
              <a:buAutoNum type="arabicParenR"/>
            </a:pPr>
            <a:r>
              <a:rPr lang="en-I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Anbin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 Meshach                              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210617106009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0874" y="67034"/>
            <a:ext cx="1279381" cy="12793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59737" y="67034"/>
            <a:ext cx="1279381" cy="127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6766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 of Service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QOS profiles can be defined using parameters derived from service precedence, reliability, delay and throughput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QOS profiles can be negotiated between the mobile user and the network, per session, depending on current resources, and can affect billing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priorities: High, Medium, Low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reliability classes that guarantee maximum values of loss,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duplicaion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sequencing and corruption of packets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Delay defines maximum mean delay and 95-percentile delay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Throughput specifies peak ad mean bit-rate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6984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GPRS and Conventional GSM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GSM/GPRS services can be used in parallel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classes of mobile station</a:t>
            </a:r>
          </a:p>
          <a:p>
            <a:pPr marL="3690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&gt;Class A-Simultaneous use of GSM and GPRS</a:t>
            </a:r>
          </a:p>
          <a:p>
            <a:pPr marL="3690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&gt;Class B-Can register for both GSM and GPRS but only use one at a time</a:t>
            </a:r>
          </a:p>
          <a:p>
            <a:pPr marL="3690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&gt;Class C-Can attach for only either GSM or GRPS(with the exception of SMS messages)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8501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5852"/>
            <a:ext cx="10515600" cy="4351338"/>
          </a:xfrm>
        </p:spPr>
        <p:txBody>
          <a:bodyPr>
            <a:noAutofit/>
          </a:bodyPr>
          <a:lstStyle/>
          <a:p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ETSI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3GPP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"General packet radio service from </a:t>
            </a:r>
            <a:r>
              <a:rPr lang="en-IN" sz="1200" i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Qkport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"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Archived from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the original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on 2010-01-28. Retrieved 2009-12-14.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Mobile Phone Generations from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Archived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June 11, 2010, at the </a:t>
            </a:r>
            <a:r>
              <a:rPr lang="en-IN" sz="12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9" tooltip="Wayback Machine"/>
              </a:rPr>
              <a:t>Wayback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9" tooltip="Wayback Machine"/>
              </a:rPr>
              <a:t> Machine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^ 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Jump up </a:t>
            </a:r>
            <a:r>
              <a:rPr lang="en-IN" sz="12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to:</a:t>
            </a:r>
            <a:r>
              <a:rPr lang="en-IN" sz="12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f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3rd Generation Partnership Project (November 2014).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"3GGP TS45.001: Technical Specification Group GSM/EDGE Radio Access Network; Physical layer on the radio path; General description"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12.1.0. Retrieved 2015-12-05.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3rd Generation Partnership Project (June 2015).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"3GGP TS45.001: Technical Specification Group GSM/EDGE Radio Access Network; Mobile Station (MS) - Base Station System (BSS) interface; Radio Link Control / Medium Access Control (RLC/MAC) protocol; section 10.0a.1 - GPRS RLC/MAC block for data transfer"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12.5.0. Retrieved 2015-12-05.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3rd Generation Partnership Project (June 2015).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"3GGP TS45.001: Technical Specification Group GSM/EDGE Radio Access Network; Mobile Station (MS) - Base Station System (BSS) interface; Radio Link Control / Medium Access Control (RLC/MAC) protocol; section 10.2.1 - Downlink RLC data block"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12.5.0. Retrieved 2015-12-05.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3rd Generation Partnership Project (March 2015).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"3GGP TS45.002: Technical Specification Group GSM/EDGE Radio Access Network; Multiplexing and multiple access on the radio path (Release 12)"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12.4.0. Retrieved 2015-12-05.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"GPRS and EDGE </a:t>
            </a:r>
            <a:r>
              <a:rPr lang="en-IN" sz="1200" i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Multislot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 Classes"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Archived from 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the original</a:t>
            </a:r>
            <a:r>
              <a:rPr lang="en-IN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on 2010-11-27. Retrieved 2010-06-21.</a:t>
            </a: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Bernhard </a:t>
            </a:r>
            <a:r>
              <a:rPr lang="en-I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Walke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Wolf Mende, Georgios </a:t>
            </a:r>
            <a:r>
              <a:rPr lang="en-I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Hatziliadis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“CELLPAC: A packet radio protocol applied to the cellular GSM mobile radio network”, Proceedings of 41st IEEE Vehicular Technology Conference, May 1991, 408-413.</a:t>
            </a: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Peter Decker, Bernhard </a:t>
            </a:r>
            <a:r>
              <a:rPr lang="en-I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Walke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“A General Packet Radio Service proposed for GSM”, ETSI SMG Workshop “GSM in a Future Competitive Environment”, Helsinki, Finland, Oct. 13, 1993, pp. 1-20.</a:t>
            </a:r>
          </a:p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Jump up"/>
              </a:rPr>
              <a:t>^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Program “Publish or Perish”, see 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[1]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returns to a search for P. Decker, B. </a:t>
            </a:r>
            <a:r>
              <a:rPr lang="en-I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Walke</a:t>
            </a: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their most cited paper that (after double click) unveils US patents referencing that paper</a:t>
            </a:r>
          </a:p>
          <a:p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8085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GPRS?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&gt;Bearer service for GSM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&gt;Packet-switched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&gt;Can inter-operate with other packet-switched networks(eg;IP,X.25)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&gt;Higher data-rates and lower connection times than conventional GSM 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xmlns="" val="167232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GPRS Integration-1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 of GPRS support nodes(GSN)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GSNs connected by IP-based GPRS backbone network</a:t>
            </a:r>
          </a:p>
          <a:p>
            <a:pPr marL="3690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-Intra PLMN(Public Land Mobile Network):Connect GSNs on same network, private IP-based networks of the provider</a:t>
            </a:r>
          </a:p>
          <a:p>
            <a:pPr marL="3690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-Inter PLMN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Connect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GSNs on different PLMNs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requires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roaming agreement to be installed 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6999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GPRS Integration-2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SERVING GSN: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&gt; Authentication/charging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&gt;Visited location registry(VLR)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&gt;User profiles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#GATEWAY GSN: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&gt;Packet delivery between mobile stations and external packet data networks(PDN) eg;IP,X.25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&gt;Authentication/charging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620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 Network Interface-1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Gb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Interface:Connects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BSC with the SGSN</a:t>
            </a:r>
          </a:p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Gn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Gp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interfaces: Transmits user data and signalling data between GSNs</a:t>
            </a:r>
          </a:p>
          <a:p>
            <a:pPr marL="3690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&gt;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Gn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transmission on same PLMN</a:t>
            </a:r>
          </a:p>
          <a:p>
            <a:pPr marL="3690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&gt;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Gp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transmission on external PLMNs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Gf interface: IMEI queries</a:t>
            </a:r>
          </a:p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interface: Connect to external PDNs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3332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 Network Interface-2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 Interface: Exchange of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usefr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information between HLR and SGSN</a:t>
            </a:r>
          </a:p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Interface: Exchange of location information between GGSN and HLR</a:t>
            </a:r>
          </a:p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Gs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Interface: Connects database of SGSN and MSC/VLR to coordinate between GPRS and conventional GSM networks</a:t>
            </a:r>
          </a:p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Interface: Connects SGSN with SMS Gateway MSC (SMS-GMSC)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68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 System Architecture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4" descr="A close up of a map&#10;&#10;Description automatically generated">
            <a:extLst>
              <a:ext uri="{FF2B5EF4-FFF2-40B4-BE49-F238E27FC236}">
                <a16:creationId xmlns="" xmlns:a16="http://schemas.microsoft.com/office/drawing/2014/main" id="{A4D28D31-C33C-47CC-ABF8-700F3BA2C3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387"/>
          <a:stretch/>
        </p:blipFill>
        <p:spPr>
          <a:xfrm>
            <a:off x="1880755" y="1443316"/>
            <a:ext cx="8188037" cy="50171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90456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GPRS System Architecture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4" descr="A close up of a map&#10;&#10;Description automatically generated">
            <a:extLst>
              <a:ext uri="{FF2B5EF4-FFF2-40B4-BE49-F238E27FC236}">
                <a16:creationId xmlns="" xmlns:a16="http://schemas.microsoft.com/office/drawing/2014/main" id="{A59D8799-BBA2-4046-975B-32668C4AD4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676"/>
          <a:stretch/>
        </p:blipFill>
        <p:spPr>
          <a:xfrm>
            <a:off x="2042935" y="1513898"/>
            <a:ext cx="7776474" cy="4918075"/>
          </a:xfrm>
        </p:spPr>
      </p:pic>
    </p:spTree>
    <p:extLst>
      <p:ext uri="{BB962C8B-B14F-4D97-AF65-F5344CB8AC3E}">
        <p14:creationId xmlns:p14="http://schemas.microsoft.com/office/powerpoint/2010/main" xmlns="" val="12804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Bearer services for GPRS offer end-to-end packet-switched data transfer</a:t>
            </a:r>
          </a:p>
          <a:p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types: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*Point to point (PTP)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-Internet access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-SMS messages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*Point to multipoint (PTM)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-Unidirectional distribution of information (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eg;weather,news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6900" indent="0">
              <a:buNone/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-Conferencing services between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multiole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users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5409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446</Words>
  <Application>Microsoft Office PowerPoint</Application>
  <PresentationFormat>Custom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JEPPIAAR INSTITUTE OF TECHNOLOGY “Self-Belief | Self Discipline | Self Respect”  Department of Electronics and Communication Engineering </vt:lpstr>
      <vt:lpstr>What is GPRS?</vt:lpstr>
      <vt:lpstr>GPRS Integration-1</vt:lpstr>
      <vt:lpstr>GPRS Integration-2</vt:lpstr>
      <vt:lpstr>GSM Network Interface-1</vt:lpstr>
      <vt:lpstr>GSM Network Interface-2</vt:lpstr>
      <vt:lpstr>GSM System Architecture</vt:lpstr>
      <vt:lpstr>GPRS System Architecture</vt:lpstr>
      <vt:lpstr>Services</vt:lpstr>
      <vt:lpstr>Quality of Service</vt:lpstr>
      <vt:lpstr>GPRS and Conventional GSM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JEPPIAAR INSTITUTE OF TECHNOLOGY “Self-Belief | Self Discipline | Self Respect”  Department of Electronics and Communication Engineering</dc:title>
  <dc:creator>Windows User</dc:creator>
  <cp:lastModifiedBy>ahilan</cp:lastModifiedBy>
  <cp:revision>6</cp:revision>
  <dcterms:created xsi:type="dcterms:W3CDTF">2020-03-26T13:33:21Z</dcterms:created>
  <dcterms:modified xsi:type="dcterms:W3CDTF">2020-03-27T06:38:37Z</dcterms:modified>
</cp:coreProperties>
</file>