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07" r:id="rId10"/>
    <p:sldId id="311" r:id="rId11"/>
    <p:sldId id="316" r:id="rId12"/>
    <p:sldId id="317" r:id="rId13"/>
    <p:sldId id="318" r:id="rId14"/>
    <p:sldId id="319" r:id="rId15"/>
    <p:sldId id="320" r:id="rId16"/>
    <p:sldId id="31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0069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7" autoAdjust="0"/>
    <p:restoredTop sz="94660"/>
  </p:normalViewPr>
  <p:slideViewPr>
    <p:cSldViewPr>
      <p:cViewPr>
        <p:scale>
          <a:sx n="87" d="100"/>
          <a:sy n="87" d="100"/>
        </p:scale>
        <p:origin x="-8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2646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ialspoint.com/gprs/gprs_overview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diastudychannel.com/resources/153864-GSM-technology-in-Mobile-communication-system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Name          </a:t>
            </a:r>
            <a:r>
              <a:rPr lang="en-US" sz="2400" dirty="0" smtClean="0">
                <a:solidFill>
                  <a:schemeClr val="accent2"/>
                </a:solidFill>
                <a:latin typeface="Palatino Linotype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Wireless Network</a:t>
            </a:r>
            <a:r>
              <a:rPr lang="en-US" sz="2400" b="1" cap="all" dirty="0" smtClean="0"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</a:rPr>
              <a:t/>
            </a:r>
            <a:br>
              <a:rPr lang="en-US" sz="2400" b="1" cap="all" dirty="0" smtClean="0"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Presentation Title   :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dirty="0" smtClean="0"/>
              <a:t>GPRS OVERVIEW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	1.</a:t>
            </a:r>
            <a:r>
              <a:rPr lang="en-US" sz="2000" b="1" cap="all" dirty="0" smtClean="0"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</a:rPr>
              <a:t> </a:t>
            </a:r>
            <a:r>
              <a:rPr lang="en-US" sz="2000" cap="all" dirty="0" smtClean="0">
                <a:solidFill>
                  <a:schemeClr val="tx1"/>
                </a:solidFill>
              </a:rPr>
              <a:t>RAGUL KANNAN.R                                       210617106064</a:t>
            </a:r>
            <a:endParaRPr lang="en-US" sz="20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.</a:t>
            </a:r>
            <a:r>
              <a:rPr lang="en-US" sz="2000" cap="all" dirty="0" smtClean="0">
                <a:solidFill>
                  <a:schemeClr val="tx1"/>
                </a:solidFill>
              </a:rPr>
              <a:t> PURUSHOTHAMAN.U                                 210617106063</a:t>
            </a:r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3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.</a:t>
            </a:r>
            <a:r>
              <a:rPr lang="en-US" sz="2000" cap="all" dirty="0" smtClean="0">
                <a:solidFill>
                  <a:schemeClr val="tx1"/>
                </a:solidFill>
              </a:rPr>
              <a:t> RAJA ANNAMALAI.P                                    210617106066             </a:t>
            </a:r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4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.</a:t>
            </a:r>
            <a:r>
              <a:rPr lang="en-US" sz="2000" cap="all" dirty="0" smtClean="0">
                <a:solidFill>
                  <a:schemeClr val="tx1"/>
                </a:solidFill>
              </a:rPr>
              <a:t> REENA GLADIUS.K                                       210617106069</a:t>
            </a:r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              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5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.</a:t>
            </a:r>
            <a:r>
              <a:rPr lang="en-US" sz="2000" b="1" cap="all" dirty="0" smtClean="0">
                <a:solidFill>
                  <a:schemeClr val="tx1"/>
                </a:solidFill>
              </a:rPr>
              <a:t> </a:t>
            </a:r>
            <a:r>
              <a:rPr lang="en-US" sz="2000" cap="all" dirty="0" smtClean="0">
                <a:solidFill>
                  <a:schemeClr val="tx1"/>
                </a:solidFill>
              </a:rPr>
              <a:t>SHALU BHARATHI.S                                      210617106074</a:t>
            </a:r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.</a:t>
            </a:r>
            <a:r>
              <a:rPr lang="en-US" sz="2000" cap="all" dirty="0" smtClean="0">
                <a:solidFill>
                  <a:schemeClr val="tx1"/>
                </a:solidFill>
              </a:rPr>
              <a:t> VARSHINEY.M                                                210617106082</a:t>
            </a:r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</a:t>
            </a:r>
            <a:r>
              <a:rPr lang="en-IN" sz="2200" b="1" dirty="0" smtClean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of Electronics and Communication Engineering</a:t>
            </a:r>
            <a:endParaRPr lang="en-IN" sz="2200" b="1" dirty="0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=""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559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1828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Mobile-originated message - This path begins at the GPRS mobile device and ends at the host.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Network-initiated message when the MS is in its home network - This path begins at the host and ends at the GPRS mobile device.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Network-initiated message when the MS roams to another GPRS network</a:t>
            </a:r>
            <a:r>
              <a:rPr lang="en-US" sz="2400" dirty="0" smtClean="0"/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457200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GPRS - Data Routing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162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86800" cy="589756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GPRS - Access Modes</a:t>
            </a:r>
          </a:p>
          <a:p>
            <a:pPr algn="just"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Access point to a Public Data Network(PDN):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Transparent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No security authorization/authentication is requested by the GGSN.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Non-transparent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In this case, GGSN acts as a proxy for authenticating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458200" cy="5973763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GPRS Access Point Name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Access point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Defines an APN and its associated access characteristics, including security (RADIUS), dynamic address allocation(DHCP), and DNS services.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Access point list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Defines a logical interface that is associated with the virtual template.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Access group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Defines whether access is permitted between the PDN and the MS.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Benefits of GPRS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5821363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Higher Data Rate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Easy Billing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Result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Voice communications through mobile can be done from different subscribers from any part of the world.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Data communications through mobile can be done from different subscribers from any part of the world.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Short Message Service (SMS) can be done from any mobile station.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Communication between inter operator/intra operator, with different countries can be Done.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Future Scope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market for mobile communications has grown up explosively since the introduction of 2ND generation of digital system.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3G (Third Generation) is the technology for the future.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need for Higher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speed,higher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capacity, much more service like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multimedia,internet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growing GSM has to upgrade for 3G.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most important steps involved in the evolution of GSM to increase the data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6858000" cy="838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www.tutorialspoint.com/gprs/gprs_overview.htm</a:t>
            </a:r>
            <a:endParaRPr lang="en-US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https://www.indiastudychannel.com/resources/153864-GSM-technology-in-Mobile-communication-system.aspx</a:t>
            </a: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8194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063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77200" cy="4419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General Packet Radio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System.It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also known as GPRS is a third-generation step toward internet access.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GPRS is also known as GSM-IP that is a Global-System Mobile Communications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Internet Protocol as it keeps the users of this system online, allows to make voice calls, and access internet on-the-go.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="" xmlns:p14="http://schemas.microsoft.com/office/powerpoint/2010/main" val="392615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Features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9" y="1828800"/>
            <a:ext cx="8240661" cy="4419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always online feature - Removes the dialup process.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Operators do not have to replace their equipment; rather, GPRS is added on top of the existing infrastructure.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integral part of future 3G systems - GPRS is the packet data core network for 3G systems EDGE and WCDMA.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="" xmlns:p14="http://schemas.microsoft.com/office/powerpoint/2010/main" val="100022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Goal Of GPRS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1905000"/>
            <a:ext cx="73152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Consistent IP services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Same infrastructure for different air interfaces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Integrated telephony and Internet infrastructure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Leverage industry investment in IP Service innovation independent of infrastructure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244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915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Characteristics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1371600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Mobility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The ability to maintain constant voice and data communications while on the move.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Immediacy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Allows subscribers to obtain connectivity when needed, regardless of location and without a lengthy login session.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Localization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Allows subscribers to obtain information relevant to their current location.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888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Different classes of GPRS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05801" cy="39624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Class A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Class B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Class 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1981200"/>
            <a:ext cx="7467600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40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00200" y="53340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GPRS Architecture Diagram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077200" cy="1905000"/>
          </a:xfrm>
        </p:spPr>
        <p:txBody>
          <a:bodyPr>
            <a:noAutofit/>
          </a:bodyPr>
          <a:lstStyle/>
          <a:p>
            <a:pPr algn="l" fontAlgn="base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81200"/>
            <a:ext cx="6061982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86423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915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GSM Network Element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382000" cy="4572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1"/>
                </a:solidFill>
              </a:rPr>
              <a:t>Mobile Station (MS): </a:t>
            </a:r>
            <a:r>
              <a:rPr lang="en-US" sz="2400" dirty="0" smtClean="0"/>
              <a:t>New Mobile Station is required to access GPRS services.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These new terminals will be backward compatible with GSM for voice calls.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1"/>
                </a:solidFill>
              </a:rPr>
              <a:t>BSC: </a:t>
            </a:r>
            <a:r>
              <a:rPr lang="en-US" sz="2400" dirty="0" smtClean="0"/>
              <a:t>The Base Station Controller (BSC) requires a software upgrade and the installation of new hardware called the packet control unit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1"/>
                </a:solidFill>
              </a:rPr>
              <a:t>Gateway GPRS Support Node (GGSN): </a:t>
            </a:r>
            <a:r>
              <a:rPr lang="en-US" sz="2400" dirty="0" smtClean="0"/>
              <a:t>It acts as an interface and a router to external networks.</a:t>
            </a:r>
            <a:endParaRPr lang="en-US" sz="24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1305342"/>
            <a:ext cx="7924800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241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Service Precedence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2514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preference given to a service when compared to another service is known as Service </a:t>
            </a:r>
            <a:r>
              <a:rPr lang="en-US" sz="2400" dirty="0" err="1" smtClean="0"/>
              <a:t>Precedence.This</a:t>
            </a:r>
            <a:r>
              <a:rPr lang="en-US" sz="2400" dirty="0" smtClean="0"/>
              <a:t> level of priority is classified into three levels called: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high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normal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low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2690336"/>
            <a:ext cx="6858000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85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668</Words>
  <Application>Microsoft Office PowerPoint</Application>
  <PresentationFormat>On-screen Show (4:3)</PresentationFormat>
  <Paragraphs>163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 Subject Name          :Wireless Network Presentation Title   : GPRS OVERVIEW </vt:lpstr>
      <vt:lpstr>Introduction</vt:lpstr>
      <vt:lpstr>Features</vt:lpstr>
      <vt:lpstr>Goal Of GPRS</vt:lpstr>
      <vt:lpstr>Characteristics</vt:lpstr>
      <vt:lpstr>Different classes of GPRS </vt:lpstr>
      <vt:lpstr>Slide 7</vt:lpstr>
      <vt:lpstr>GSM Network Element</vt:lpstr>
      <vt:lpstr>Service Precedence</vt:lpstr>
      <vt:lpstr>Slide 10</vt:lpstr>
      <vt:lpstr>Slide 11</vt:lpstr>
      <vt:lpstr>Slide 12</vt:lpstr>
      <vt:lpstr>Benefits of GPRS </vt:lpstr>
      <vt:lpstr>Slide 14</vt:lpstr>
      <vt:lpstr>Future Scope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ahilan</cp:lastModifiedBy>
  <cp:revision>111</cp:revision>
  <dcterms:created xsi:type="dcterms:W3CDTF">2015-04-07T04:42:07Z</dcterms:created>
  <dcterms:modified xsi:type="dcterms:W3CDTF">2020-03-26T13:24:25Z</dcterms:modified>
</cp:coreProperties>
</file>