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05" r:id="rId4"/>
    <p:sldId id="306" r:id="rId5"/>
    <p:sldId id="314" r:id="rId6"/>
    <p:sldId id="315" r:id="rId7"/>
    <p:sldId id="312" r:id="rId8"/>
    <p:sldId id="313" r:id="rId9"/>
    <p:sldId id="316" r:id="rId10"/>
    <p:sldId id="307" r:id="rId11"/>
    <p:sldId id="311" r:id="rId12"/>
    <p:sldId id="310" r:id="rId13"/>
    <p:sldId id="31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16C7-D313-44DF-851F-561AD0E84361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D8BA-2871-43B6-95E6-118CE4B5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D8BA-2871-43B6-95E6-118CE4B588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1E8E-FAA6-4768-80D1-5C1524358538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FC90-A492-4A4D-B7DD-4720209C0258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34A3-00D5-4239-B904-80CC8FFE510A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5664-E27A-45EE-9E77-BA9FBD89D79B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64FE-F6E1-42EC-B67D-790612EBBF36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1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4E1-DA02-4FCB-8B33-871CA603B35F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35E8-8679-4E90-AFE0-0C67370685A8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9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47FD-2D86-4B6A-8B7C-09862E8557BB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0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DCBB-5FBE-45F5-A7A0-DCD94C53A06B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39DA-53D9-4AED-B699-60988A11F434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5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4544-C7CE-44D8-992C-81FF0040C1FA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" y="1239732"/>
            <a:ext cx="8663729" cy="2036868"/>
          </a:xfrm>
        </p:spPr>
        <p:txBody>
          <a:bodyPr>
            <a:normAutofit fontScale="90000"/>
          </a:bodyPr>
          <a:lstStyle/>
          <a:p>
            <a:pPr algn="l"/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>Subject Name : Microprocessor And Microcontroller</a:t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>Presentation  Title: </a:t>
            </a:r>
            <a:r>
              <a:rPr lang="en-GB" sz="2400" b="1" dirty="0">
                <a:solidFill>
                  <a:schemeClr val="accent2"/>
                </a:solidFill>
                <a:latin typeface="Palatino Linotype" pitchFamily="18" charset="0"/>
              </a:rPr>
              <a:t>INTERFACING OF DC MOTOR WITH 8051</a:t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endParaRPr lang="en-US" sz="2400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" y="3209932"/>
            <a:ext cx="8839200" cy="12192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2"/>
                </a:solidFill>
                <a:latin typeface="Palatino Linotype" pitchFamily="18" charset="0"/>
              </a:rPr>
              <a:t>Team Members: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Students Name	 		  	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Reg.No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1. 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Karunya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A                                               210617106047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2. 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Divya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R                                                    210617106027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3. 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Adithyan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S                                              210617106001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4. 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Thennarasu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P                                         210617106079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             5.  Siva A                                                      210617106075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             6.  Raj O                                                       210617106065</a:t>
            </a:r>
          </a:p>
          <a:p>
            <a:endParaRPr lang="en-US" sz="2000" b="1" dirty="0">
              <a:solidFill>
                <a:schemeClr val="tx1"/>
              </a:solidFill>
              <a:latin typeface="Palatino Linotype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ACCF2-8CAE-4B9E-99FA-55335EEA4352}"/>
              </a:ext>
            </a:extLst>
          </p:cNvPr>
          <p:cNvSpPr txBox="1"/>
          <p:nvPr/>
        </p:nvSpPr>
        <p:spPr>
          <a:xfrm>
            <a:off x="0" y="47869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Palatino Linotype" pitchFamily="18" charset="0"/>
                <a:cs typeface="Times New Roman" panose="02020603050405020304" pitchFamily="18" charset="0"/>
              </a:rPr>
              <a:t>  JEPPIAAR INSTITUTE OF TECHNOLOGY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“Self-Belief | Self Discipline | Self Respect”</a:t>
            </a: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200" b="1" dirty="0">
                <a:solidFill>
                  <a:srgbClr val="0070C0"/>
                </a:solidFill>
                <a:latin typeface="Palatino Linotype" pitchFamily="18" charset="0"/>
                <a:cs typeface="Times New Roman" panose="02020603050405020304" pitchFamily="18" charset="0"/>
              </a:rPr>
              <a:t>Department of Computer Science and Engineering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:\SUBJECTS\JIT_COURSE FILE CONTENTS\JIT_ISO _DNV GL_ISO 9001-2015\ISO_Images_Logo\ISO 9001-2015 (JPG).jpg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891329" cy="85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3296E-B523-47A8-BEDB-E5FFD519EB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0" y="381000"/>
            <a:ext cx="1119930" cy="9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Result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0" name="Picture 9" descr="https://lh3.googleusercontent.com/LHWtjSGljJKS8_36HkLA0Y8obsxWYND1xI_9blHym0qUxkTesC-PoQYTBqVcOOHRRtPXIzNvz3_0Uo5dbgWbWT76rUCsqZKxjq6UQnkXi-f8bsBvRVyW3YqvjarKtHAZmRDEtk0nmRrbgchJ9w"/>
          <p:cNvPicPr/>
          <p:nvPr/>
        </p:nvPicPr>
        <p:blipFill>
          <a:blip r:embed="rId2"/>
          <a:srcRect l="43375" t="30178" r="11090" b="16272"/>
          <a:stretch>
            <a:fillRect/>
          </a:stretch>
        </p:blipFill>
        <p:spPr bwMode="auto">
          <a:xfrm>
            <a:off x="285720" y="357166"/>
            <a:ext cx="8572560" cy="571504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14282" y="428604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Circuit diagram of microcontroller based DC motor speed controller</a:t>
            </a:r>
            <a:endParaRPr lang="en-GB" sz="2400" dirty="0"/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55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57400"/>
            <a:ext cx="8229600" cy="4800600"/>
          </a:xfrm>
        </p:spPr>
        <p:txBody>
          <a:bodyPr>
            <a:normAutofit/>
          </a:bodyPr>
          <a:lstStyle/>
          <a:p>
            <a:pPr fontAlgn="base"/>
            <a:r>
              <a:rPr lang="en-GB" sz="2000" dirty="0"/>
              <a:t>Consumes </a:t>
            </a:r>
            <a:r>
              <a:rPr lang="en-GB" sz="2000" b="1" dirty="0"/>
              <a:t>low- power</a:t>
            </a:r>
            <a:r>
              <a:rPr lang="en-GB" sz="2000" dirty="0"/>
              <a:t>,</a:t>
            </a:r>
            <a:r>
              <a:rPr lang="en-GB" sz="2000" b="1" dirty="0"/>
              <a:t>high-performance</a:t>
            </a:r>
            <a:r>
              <a:rPr lang="en-GB" sz="2000" dirty="0"/>
              <a:t>,</a:t>
            </a:r>
            <a:r>
              <a:rPr lang="en-GB" sz="2000" b="1" dirty="0"/>
              <a:t>8-bit</a:t>
            </a:r>
            <a:r>
              <a:rPr lang="en-GB" sz="2000" dirty="0"/>
              <a:t> microcontroller.</a:t>
            </a:r>
          </a:p>
          <a:p>
            <a:pPr fontAlgn="base"/>
            <a:r>
              <a:rPr lang="en-GB" sz="2000" dirty="0"/>
              <a:t>It creates pulses of varying width for </a:t>
            </a:r>
            <a:r>
              <a:rPr lang="en-GB" sz="2000" b="1" dirty="0"/>
              <a:t>Pulse width modulation </a:t>
            </a:r>
            <a:r>
              <a:rPr lang="en-GB" sz="2000" dirty="0"/>
              <a:t>and controls the motor speed.</a:t>
            </a:r>
          </a:p>
          <a:p>
            <a:pPr fontAlgn="base"/>
            <a:r>
              <a:rPr lang="en-GB" sz="2000" dirty="0"/>
              <a:t>To </a:t>
            </a:r>
            <a:r>
              <a:rPr lang="en-GB" sz="2000" b="1" dirty="0"/>
              <a:t>change the speed </a:t>
            </a:r>
            <a:r>
              <a:rPr lang="en-GB" sz="2000" dirty="0"/>
              <a:t>of the motor, switches </a:t>
            </a:r>
            <a:r>
              <a:rPr lang="en-GB" sz="2000" b="1" dirty="0"/>
              <a:t>S2 &amp; S3 </a:t>
            </a:r>
            <a:r>
              <a:rPr lang="en-GB" sz="2000" dirty="0"/>
              <a:t>are pressed, an interrupt is generated, which changes the duty cycle of the pulse train. </a:t>
            </a:r>
          </a:p>
          <a:p>
            <a:pPr fontAlgn="base"/>
            <a:r>
              <a:rPr lang="en-GB" sz="2000" dirty="0"/>
              <a:t>Switch </a:t>
            </a:r>
            <a:r>
              <a:rPr lang="en-GB" sz="2000" b="1" dirty="0"/>
              <a:t>S2</a:t>
            </a:r>
            <a:r>
              <a:rPr lang="en-GB" sz="2000" dirty="0"/>
              <a:t> interfaced to Interrupt-0 </a:t>
            </a:r>
          </a:p>
          <a:p>
            <a:pPr>
              <a:buNone/>
            </a:pPr>
            <a:r>
              <a:rPr lang="en-GB" sz="2000" dirty="0"/>
              <a:t>                 -&gt; </a:t>
            </a:r>
            <a:r>
              <a:rPr lang="en-GB" sz="2000" b="1" dirty="0"/>
              <a:t>increases</a:t>
            </a:r>
            <a:r>
              <a:rPr lang="en-GB" sz="2000" dirty="0"/>
              <a:t> the duty cycle of the pulse waveform</a:t>
            </a:r>
          </a:p>
          <a:p>
            <a:pPr>
              <a:buNone/>
            </a:pPr>
            <a:r>
              <a:rPr lang="en-GB" sz="2000" dirty="0"/>
              <a:t>      Switch </a:t>
            </a:r>
            <a:r>
              <a:rPr lang="en-GB" sz="2000" b="1" dirty="0"/>
              <a:t>S3</a:t>
            </a:r>
            <a:r>
              <a:rPr lang="en-GB" sz="2000" dirty="0"/>
              <a:t> interfaced to Interrupt-1 </a:t>
            </a:r>
          </a:p>
          <a:p>
            <a:pPr>
              <a:buNone/>
            </a:pPr>
            <a:r>
              <a:rPr lang="en-GB" sz="2000" dirty="0"/>
              <a:t>                  -&gt; </a:t>
            </a:r>
            <a:r>
              <a:rPr lang="en-GB" sz="2000" b="1" dirty="0"/>
              <a:t>decreases</a:t>
            </a:r>
            <a:r>
              <a:rPr lang="en-GB" sz="2000" dirty="0"/>
              <a:t> the duty cycle of the pulse waveform</a:t>
            </a:r>
          </a:p>
          <a:p>
            <a:pPr>
              <a:buNone/>
            </a:pPr>
            <a:br>
              <a:rPr lang="en-GB" sz="2000" dirty="0"/>
            </a:b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WORKING OF IC AT89C51 (IC2):  SPEED CONTROLLER SYSTEM 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62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1285860"/>
            <a:ext cx="8429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GB" sz="2000" dirty="0"/>
              <a:t> Port </a:t>
            </a:r>
            <a:r>
              <a:rPr lang="en-GB" sz="2000" b="1" dirty="0"/>
              <a:t>pin P1.1 </a:t>
            </a:r>
            <a:r>
              <a:rPr lang="en-GB" sz="2000" dirty="0"/>
              <a:t>is internally pulled cup which is used as the </a:t>
            </a:r>
            <a:r>
              <a:rPr lang="en-GB" sz="2000" b="1" dirty="0"/>
              <a:t>output to control</a:t>
            </a:r>
            <a:r>
              <a:rPr lang="en-GB" sz="2000" dirty="0"/>
              <a:t> the motor with driver transistor T1. </a:t>
            </a:r>
          </a:p>
          <a:p>
            <a:pPr fontAlgn="base">
              <a:buFont typeface="Arial" pitchFamily="34" charset="0"/>
              <a:buChar char="•"/>
            </a:pPr>
            <a:r>
              <a:rPr lang="en-GB" sz="2000" dirty="0"/>
              <a:t> Whenever </a:t>
            </a:r>
            <a:r>
              <a:rPr lang="en-GB" sz="2000" b="1" dirty="0"/>
              <a:t>timer-0 overflows</a:t>
            </a:r>
            <a:r>
              <a:rPr lang="en-GB" sz="2000" dirty="0"/>
              <a:t>, the status of pin P1.1 is </a:t>
            </a:r>
            <a:r>
              <a:rPr lang="en-GB" sz="2000" b="1" dirty="0"/>
              <a:t>complemented</a:t>
            </a:r>
            <a:r>
              <a:rPr lang="en-GB" sz="2000" dirty="0"/>
              <a:t> and hence a </a:t>
            </a:r>
            <a:r>
              <a:rPr lang="en-GB" sz="2000" b="1" dirty="0"/>
              <a:t>duty cycle </a:t>
            </a:r>
            <a:r>
              <a:rPr lang="en-GB" sz="2000" dirty="0"/>
              <a:t>is generated. </a:t>
            </a:r>
          </a:p>
          <a:p>
            <a:pPr fontAlgn="base">
              <a:buFont typeface="Arial" pitchFamily="34" charset="0"/>
              <a:buChar char="•"/>
            </a:pPr>
            <a:r>
              <a:rPr lang="en-GB" sz="2000" dirty="0"/>
              <a:t> This pin is interfaced to power transistor TIP122 (T1), which is used </a:t>
            </a:r>
            <a:r>
              <a:rPr lang="en-GB" sz="2000" b="1" dirty="0"/>
              <a:t>to drive the motor. </a:t>
            </a:r>
            <a:endParaRPr lang="en-GB" sz="2000" dirty="0"/>
          </a:p>
          <a:p>
            <a:pPr fontAlgn="base">
              <a:buFont typeface="Arial" pitchFamily="34" charset="0"/>
              <a:buChar char="•"/>
            </a:pPr>
            <a:r>
              <a:rPr lang="en-GB" sz="2000" dirty="0"/>
              <a:t> When the transistor is driven into </a:t>
            </a:r>
            <a:r>
              <a:rPr lang="en-GB" sz="2000" b="1" dirty="0"/>
              <a:t>saturation</a:t>
            </a:r>
            <a:r>
              <a:rPr lang="en-GB" sz="2000" dirty="0"/>
              <a:t>, </a:t>
            </a:r>
            <a:r>
              <a:rPr lang="en-GB" sz="2000" b="1" dirty="0"/>
              <a:t>current flows </a:t>
            </a:r>
            <a:r>
              <a:rPr lang="en-GB" sz="2000" dirty="0"/>
              <a:t>through the motor.</a:t>
            </a:r>
          </a:p>
          <a:p>
            <a:pPr fontAlgn="base">
              <a:buFont typeface="Arial" pitchFamily="34" charset="0"/>
              <a:buChar char="•"/>
            </a:pPr>
            <a:r>
              <a:rPr lang="en-GB" sz="2000" dirty="0"/>
              <a:t> When the transistor is </a:t>
            </a:r>
            <a:r>
              <a:rPr lang="en-GB" sz="2000" b="1" dirty="0"/>
              <a:t>cut off</a:t>
            </a:r>
            <a:r>
              <a:rPr lang="en-GB" sz="2000" dirty="0"/>
              <a:t>, the motor current keeps flowing because of the motor’s inductance.</a:t>
            </a:r>
          </a:p>
          <a:p>
            <a:pPr fontAlgn="base">
              <a:buFont typeface="Arial" pitchFamily="34" charset="0"/>
              <a:buChar char="•"/>
            </a:pPr>
            <a:r>
              <a:rPr lang="en-GB" sz="2000" dirty="0"/>
              <a:t> Diode D6 connected across the motor coil prevents reverse current flow.</a:t>
            </a:r>
          </a:p>
        </p:txBody>
      </p:sp>
    </p:spTree>
    <p:extLst>
      <p:ext uri="{BB962C8B-B14F-4D97-AF65-F5344CB8AC3E}">
        <p14:creationId xmlns:p14="http://schemas.microsoft.com/office/powerpoint/2010/main" val="241063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472" y="928670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GB" sz="2000" dirty="0"/>
              <a:t> Finally the software is written in  </a:t>
            </a:r>
            <a:r>
              <a:rPr lang="en-GB" sz="2000" b="1" dirty="0"/>
              <a:t>C  language</a:t>
            </a:r>
            <a:r>
              <a:rPr lang="en-GB" sz="2000" dirty="0"/>
              <a:t>.</a:t>
            </a:r>
          </a:p>
          <a:p>
            <a:pPr fontAlgn="base">
              <a:buFont typeface="Arial" pitchFamily="34" charset="0"/>
              <a:buChar char="•"/>
            </a:pPr>
            <a:r>
              <a:rPr lang="en-GB" sz="2000" dirty="0"/>
              <a:t> Compiled using </a:t>
            </a:r>
            <a:r>
              <a:rPr lang="en-GB" sz="2000" b="1" dirty="0" err="1"/>
              <a:t>Keil</a:t>
            </a:r>
            <a:r>
              <a:rPr lang="en-GB" sz="2000" b="1" dirty="0"/>
              <a:t> C compiler</a:t>
            </a:r>
            <a:r>
              <a:rPr lang="en-GB" sz="2000" dirty="0"/>
              <a:t>, which generates </a:t>
            </a:r>
            <a:r>
              <a:rPr lang="en-GB" sz="2000" b="1" dirty="0"/>
              <a:t>Intel hex code </a:t>
            </a:r>
            <a:r>
              <a:rPr lang="en-GB" sz="2000" dirty="0"/>
              <a:t>for the microcontroller.</a:t>
            </a:r>
          </a:p>
          <a:p>
            <a:pPr fontAlgn="base">
              <a:buFont typeface="Arial" pitchFamily="34" charset="0"/>
              <a:buChar char="•"/>
            </a:pPr>
            <a:r>
              <a:rPr lang="en-GB" sz="2000" dirty="0"/>
              <a:t> The generated hex code is </a:t>
            </a:r>
            <a:r>
              <a:rPr lang="en-GB" sz="2000" b="1" dirty="0"/>
              <a:t>burnt</a:t>
            </a:r>
            <a:r>
              <a:rPr lang="en-GB" sz="2000" dirty="0"/>
              <a:t> into the microcontroller.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28728" y="3214686"/>
          <a:ext cx="6096000" cy="2122992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0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P2.0/IN1 </a:t>
                      </a:r>
                      <a:endParaRPr lang="en-GB" sz="1700" dirty="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P2.1/IN2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 Motor Status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LOW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625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  LOW </a:t>
                      </a:r>
                      <a:endParaRPr lang="en-GB" sz="1700" dirty="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625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Stops 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6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7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LOW 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  HIGH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Clockwise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79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HIGH  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625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  LOW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625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Anti-Clockwise 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6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9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HIGH 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  HIGH</a:t>
                      </a:r>
                      <a:endParaRPr lang="en-GB" sz="170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Stops</a:t>
                      </a:r>
                      <a:endParaRPr lang="en-GB" sz="1700" dirty="0"/>
                    </a:p>
                  </a:txBody>
                  <a:tcPr marL="89123" marR="89123" marT="44561" marB="4456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5918" y="2500306"/>
            <a:ext cx="5143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Control Signals and Motor Status</a:t>
            </a:r>
            <a:br>
              <a:rPr lang="en-GB" b="1" dirty="0"/>
            </a:br>
            <a:br>
              <a:rPr lang="en-GB" b="1" dirty="0"/>
            </a:br>
            <a:endParaRPr lang="en-GB" dirty="0"/>
          </a:p>
          <a:p>
            <a:br>
              <a:rPr lang="en-GB" dirty="0"/>
            </a:b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Palatino Linotype" pitchFamily="18" charset="0"/>
              </a:rPr>
              <a:t>Objective</a:t>
            </a:r>
            <a:endParaRPr lang="en-US" sz="28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76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n-US" sz="2000" dirty="0">
              <a:latin typeface="Palatino Linotype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3F31-0A43-4B4F-A83B-7F4B73EBF73F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latin typeface="+mj-lt"/>
                <a:cs typeface="Times New Roman" pitchFamily="18" charset="0"/>
              </a:rPr>
              <a:t>To Design/ Analyze/ Evaluate</a:t>
            </a:r>
          </a:p>
          <a:p>
            <a:pPr algn="just">
              <a:lnSpc>
                <a:spcPct val="150000"/>
              </a:lnSpc>
              <a:buNone/>
            </a:pPr>
            <a:r>
              <a:rPr lang="en-GB" sz="2000" dirty="0">
                <a:latin typeface="+mj-lt"/>
                <a:cs typeface="Times New Roman" pitchFamily="18" charset="0"/>
              </a:rPr>
              <a:t>DC MOTOR </a:t>
            </a:r>
          </a:p>
          <a:p>
            <a:pPr algn="just">
              <a:lnSpc>
                <a:spcPct val="150000"/>
              </a:lnSpc>
              <a:buNone/>
            </a:pPr>
            <a:r>
              <a:rPr lang="en-GB" sz="2000" dirty="0">
                <a:latin typeface="+mj-lt"/>
                <a:cs typeface="Times New Roman" pitchFamily="18" charset="0"/>
              </a:rPr>
              <a:t>ELECTRICAL MOTOR:</a:t>
            </a:r>
          </a:p>
          <a:p>
            <a:pPr algn="just">
              <a:lnSpc>
                <a:spcPct val="150000"/>
              </a:lnSpc>
              <a:buNone/>
            </a:pPr>
            <a:r>
              <a:rPr lang="en-GB" sz="2000" dirty="0">
                <a:latin typeface="+mj-lt"/>
                <a:cs typeface="Times New Roman" pitchFamily="18" charset="0"/>
              </a:rPr>
              <a:t>It is a machine which converts electrical energy -&gt; mechanical energy.</a:t>
            </a:r>
          </a:p>
          <a:p>
            <a:pPr algn="just">
              <a:lnSpc>
                <a:spcPct val="150000"/>
              </a:lnSpc>
              <a:buNone/>
            </a:pPr>
            <a:r>
              <a:rPr lang="en-GB" sz="2000" dirty="0">
                <a:latin typeface="+mj-lt"/>
                <a:cs typeface="Times New Roman" pitchFamily="18" charset="0"/>
              </a:rPr>
              <a:t>Types:</a:t>
            </a:r>
          </a:p>
          <a:p>
            <a:pPr algn="just">
              <a:lnSpc>
                <a:spcPct val="150000"/>
              </a:lnSpc>
              <a:buNone/>
            </a:pPr>
            <a:r>
              <a:rPr lang="en-GB" sz="2000" dirty="0">
                <a:latin typeface="+mj-lt"/>
                <a:cs typeface="Times New Roman" pitchFamily="18" charset="0"/>
              </a:rPr>
              <a:t>Ac motor – Which runs on AC current</a:t>
            </a:r>
          </a:p>
          <a:p>
            <a:pPr algn="just">
              <a:lnSpc>
                <a:spcPct val="150000"/>
              </a:lnSpc>
              <a:buNone/>
            </a:pPr>
            <a:r>
              <a:rPr lang="en-GB" sz="2000" dirty="0">
                <a:latin typeface="+mj-lt"/>
                <a:cs typeface="Times New Roman" pitchFamily="18" charset="0"/>
              </a:rPr>
              <a:t>Dc motor – Which runs on DC current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11266" name="Picture 2" descr="Image result for dc mo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29066"/>
            <a:ext cx="2371725" cy="1933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15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1142984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Working: </a:t>
            </a:r>
            <a:endParaRPr lang="en-GB" sz="2000" dirty="0"/>
          </a:p>
          <a:p>
            <a:r>
              <a:rPr lang="en-GB" sz="2000" dirty="0"/>
              <a:t>It uses electricity and magnetic field which </a:t>
            </a:r>
          </a:p>
          <a:p>
            <a:r>
              <a:rPr lang="en-GB" sz="2000" dirty="0"/>
              <a:t>Produces torque in turn the rotor starts rotating.</a:t>
            </a:r>
          </a:p>
          <a:p>
            <a:br>
              <a:rPr lang="en-GB" sz="2000" dirty="0"/>
            </a:br>
            <a:r>
              <a:rPr lang="en-GB" sz="2000" b="1" dirty="0"/>
              <a:t>Principle:   </a:t>
            </a:r>
            <a:r>
              <a:rPr lang="en-GB" sz="2000" dirty="0"/>
              <a:t>Electromagnetism</a:t>
            </a:r>
          </a:p>
          <a:p>
            <a:r>
              <a:rPr lang="en-GB" sz="2000" dirty="0"/>
              <a:t>When a current-carrying conductor is </a:t>
            </a:r>
          </a:p>
          <a:p>
            <a:r>
              <a:rPr lang="en-GB" sz="2000" dirty="0"/>
              <a:t>placed in an external magnetic field it</a:t>
            </a:r>
          </a:p>
          <a:p>
            <a:r>
              <a:rPr lang="en-GB" sz="2000" dirty="0"/>
              <a:t>will experience a force called </a:t>
            </a:r>
            <a:r>
              <a:rPr lang="en-GB" sz="2000" b="1" dirty="0"/>
              <a:t>Lorentz force</a:t>
            </a:r>
            <a:r>
              <a:rPr lang="en-GB" dirty="0"/>
              <a:t>.</a:t>
            </a:r>
          </a:p>
        </p:txBody>
      </p:sp>
      <p:pic>
        <p:nvPicPr>
          <p:cNvPr id="10242" name="Picture 2" descr="Image result for principle of dc mo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3810000" cy="254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22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762-A60B-4C36-9245-B0EACBDC4A0D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9218" name="Picture 2" descr="CONSTRUCTION &#10;• DC motor consist of 2 windings… &#10;1. Field winding. &#10;2. Armature winding. &#10;• Field winding is stationary 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58246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44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96" y="1071546"/>
          <a:ext cx="8215370" cy="4260327"/>
        </p:xfrm>
        <a:graphic>
          <a:graphicData uri="http://schemas.openxmlformats.org/drawingml/2006/table">
            <a:tbl>
              <a:tblPr/>
              <a:tblGrid>
                <a:gridCol w="407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90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 MICROPROCESSOR</a:t>
                      </a:r>
                      <a:endParaRPr lang="en-GB" sz="900" dirty="0"/>
                    </a:p>
                  </a:txBody>
                  <a:tcPr marL="47625" marR="47625" marT="23813" marB="23813">
                    <a:lnL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94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Rockwell"/>
                        </a:rPr>
                        <a:t>MICROCONTROLLER</a:t>
                      </a:r>
                      <a:endParaRPr lang="en-GB" sz="900"/>
                    </a:p>
                  </a:txBody>
                  <a:tcPr marL="47625" marR="47625" marT="23813" marB="23813">
                    <a:lnL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94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87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Microprocessor is used for </a:t>
                      </a: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GENERAL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 purposes.</a:t>
                      </a:r>
                      <a:endParaRPr lang="en-GB" sz="2000" dirty="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 sz="2000" dirty="0"/>
                      </a:b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To use microprocessor other components such as </a:t>
                      </a:r>
                      <a:endParaRPr lang="en-GB" sz="2000" dirty="0"/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   Memory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   Components for receiving and sending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  data must be added to it.</a:t>
                      </a:r>
                      <a:endParaRPr lang="en-GB" sz="2000" dirty="0"/>
                    </a:p>
                    <a:p>
                      <a:pPr fontAlgn="t"/>
                      <a:br>
                        <a:rPr lang="en-GB" sz="2000" dirty="0"/>
                      </a:br>
                      <a:endParaRPr lang="en-GB" sz="2000" dirty="0"/>
                    </a:p>
                  </a:txBody>
                  <a:tcPr marL="47625" marR="47625" marT="23813" marB="23813">
                    <a:lnL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94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Microcontrollers is designed for </a:t>
                      </a: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SPECIAL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 or </a:t>
                      </a: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SPECIFIC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 purpose.</a:t>
                      </a:r>
                      <a:endParaRPr lang="en-GB" sz="2000" dirty="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 sz="2000" dirty="0"/>
                      </a:b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No other external components are needed for its application because all peripherals are built into it.(</a:t>
                      </a: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INBUILT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  <a:t>)</a:t>
                      </a:r>
                      <a:endParaRPr lang="en-GB" sz="2000" dirty="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</a:br>
                      <a:b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Rockwell"/>
                        </a:rPr>
                      </a:br>
                      <a:endParaRPr lang="en-GB" sz="2000" dirty="0"/>
                    </a:p>
                  </a:txBody>
                  <a:tcPr marL="47625" marR="47625" marT="23813" marB="23813">
                    <a:lnL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94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8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itchFamily="18" charset="0"/>
              </a:rPr>
              <a:t>Technical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7170" name="Picture 2" descr="https://lh3.googleusercontent.com/QV5rOpd7Ez_xCVqX5PVuNvLEniUH7kkISLQ48hwF23gMqriCBAkY6ETpzItP-TIjdmy3ALkYhJoqPV9rCIpuoJOMvEjJbpOgA1MvfAvm9pMYjKykN-2GzgKYdWD-SPvhM_9U312QLsibS-Z4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592935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786182" y="5715016"/>
            <a:ext cx="4857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Interfacing 8051 with DC motor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6401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339" y="1447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58" y="1571612"/>
            <a:ext cx="83582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sz="2000" dirty="0"/>
              <a:t> The direct current (DC) motor is a device that used in many industries in order to convert electrical energy into mechanical energy. </a:t>
            </a:r>
          </a:p>
          <a:p>
            <a:pPr fontAlgn="base">
              <a:buFont typeface="Arial" pitchFamily="34" charset="0"/>
              <a:buChar char="•"/>
            </a:pPr>
            <a:endParaRPr lang="en-GB" sz="2000" dirty="0"/>
          </a:p>
          <a:p>
            <a:pPr fontAlgn="base">
              <a:buFont typeface="Arial" pitchFamily="34" charset="0"/>
              <a:buChar char="•"/>
            </a:pPr>
            <a:r>
              <a:rPr lang="en-GB" sz="2000" dirty="0"/>
              <a:t>  It plays a </a:t>
            </a:r>
            <a:r>
              <a:rPr lang="en-GB" sz="2000" b="1" dirty="0"/>
              <a:t>significant role </a:t>
            </a:r>
            <a:r>
              <a:rPr lang="en-GB" sz="2000" dirty="0"/>
              <a:t>in modern industry.</a:t>
            </a:r>
          </a:p>
          <a:p>
            <a:pPr fontAlgn="base"/>
            <a:endParaRPr lang="en-GB" sz="2000" dirty="0"/>
          </a:p>
          <a:p>
            <a:pPr fontAlgn="base">
              <a:buFont typeface="Arial" pitchFamily="34" charset="0"/>
              <a:buChar char="•"/>
            </a:pPr>
            <a:r>
              <a:rPr lang="en-GB" sz="2000" dirty="0"/>
              <a:t> The maximum current that can be sourced from a 8051 microcontroller-</a:t>
            </a:r>
            <a:r>
              <a:rPr lang="en-GB" sz="2000" b="1" dirty="0"/>
              <a:t>15mA  at 5v. </a:t>
            </a:r>
            <a:r>
              <a:rPr lang="en-GB" sz="2000" dirty="0"/>
              <a:t>But a DC Motor need currents very much more than that and it need  voltages </a:t>
            </a:r>
            <a:r>
              <a:rPr lang="en-GB" sz="2000" b="1" dirty="0"/>
              <a:t>6v, 12v, 24v </a:t>
            </a:r>
            <a:r>
              <a:rPr lang="en-GB" sz="2000" dirty="0"/>
              <a:t>etc..</a:t>
            </a:r>
          </a:p>
          <a:p>
            <a:pPr fontAlgn="base"/>
            <a:r>
              <a:rPr lang="en-GB" sz="2000" dirty="0"/>
              <a:t> </a:t>
            </a:r>
          </a:p>
          <a:p>
            <a:pPr fontAlgn="base">
              <a:buFont typeface="Arial" pitchFamily="34" charset="0"/>
              <a:buChar char="•"/>
            </a:pPr>
            <a:r>
              <a:rPr lang="en-GB" sz="2000" dirty="0"/>
              <a:t> Due to these reasons we can’t connect a DC Motor directly to a microcontroller.</a:t>
            </a:r>
          </a:p>
          <a:p>
            <a:br>
              <a:rPr lang="en-GB" sz="2000" dirty="0"/>
            </a:b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1142976" y="50004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Interfacing 8051 with DC motor</a:t>
            </a:r>
            <a:endParaRPr lang="en-GB" sz="3600" dirty="0"/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23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itchFamily="18" charset="0"/>
              </a:rPr>
              <a:t>Technical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11" name="Picture 10" descr="https://lh6.googleusercontent.com/xjrFFScQxu8ozADlXpg5bze-pS66Cff1FsjPuYRXvA9iYrBzg9Q3oaybaNixqRv_m2EuMQ9pUX6py4MRvL609u0LjpMySt8unpBw0JqDpirYrgxieXHjesndfzfXwnWVgq-KwEV3m4SfM8epfQ"/>
          <p:cNvPicPr/>
          <p:nvPr/>
        </p:nvPicPr>
        <p:blipFill>
          <a:blip r:embed="rId2"/>
          <a:srcRect l="49690" t="31657" r="17904" b="15976"/>
          <a:stretch>
            <a:fillRect/>
          </a:stretch>
        </p:blipFill>
        <p:spPr bwMode="auto">
          <a:xfrm>
            <a:off x="428596" y="285728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00034" y="428604"/>
            <a:ext cx="61436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5v &amp; 12v Dc Power Supply</a:t>
            </a:r>
            <a:endParaRPr lang="en-GB" sz="3200" dirty="0"/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41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0174"/>
            <a:ext cx="8915400" cy="715962"/>
          </a:xfrm>
        </p:spPr>
        <p:txBody>
          <a:bodyPr>
            <a:noAutofit/>
          </a:bodyPr>
          <a:lstStyle/>
          <a:p>
            <a:br>
              <a:rPr lang="en-GB" sz="2800" b="1" dirty="0"/>
            </a:br>
            <a:r>
              <a:rPr lang="en-GB" sz="2800" b="1" dirty="0"/>
              <a:t>THE CIRCUIT OF THE DC MOTOR SPEED CONTROLLER:</a:t>
            </a:r>
            <a:br>
              <a:rPr lang="en-GB" sz="2400" b="1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endParaRPr lang="en-US" sz="2400" b="1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224" y="2214554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-&gt; 230V, AC mains is </a:t>
            </a:r>
            <a:r>
              <a:rPr lang="en-GB" sz="2000" b="1" dirty="0"/>
              <a:t>stepped down</a:t>
            </a:r>
            <a:r>
              <a:rPr lang="en-GB" sz="2000" dirty="0"/>
              <a:t> by transformer to deliver secondary output of 12V, 500mA. </a:t>
            </a:r>
          </a:p>
          <a:p>
            <a:r>
              <a:rPr lang="en-GB" sz="2000" dirty="0"/>
              <a:t>-&gt; The secondary output is </a:t>
            </a:r>
            <a:r>
              <a:rPr lang="en-GB" sz="2000" b="1" dirty="0"/>
              <a:t>rectified</a:t>
            </a:r>
            <a:r>
              <a:rPr lang="en-GB" sz="2000" dirty="0"/>
              <a:t> by a full-wave bridge rectifier comprising diodes D1 through D4, filtered by capacitor C1.</a:t>
            </a:r>
          </a:p>
          <a:p>
            <a:r>
              <a:rPr lang="en-GB" sz="2000" dirty="0"/>
              <a:t>-&gt; Capacitor C2 </a:t>
            </a:r>
            <a:r>
              <a:rPr lang="en-GB" sz="2000" b="1" dirty="0"/>
              <a:t>bypasses any ripple </a:t>
            </a:r>
            <a:r>
              <a:rPr lang="en-GB" sz="2000" dirty="0"/>
              <a:t>present in the regulated output. </a:t>
            </a:r>
          </a:p>
          <a:p>
            <a:r>
              <a:rPr lang="en-GB" sz="2000" dirty="0"/>
              <a:t>-&gt; LED1 acts as the power-„on‟ </a:t>
            </a:r>
            <a:r>
              <a:rPr lang="en-GB" sz="2000" b="1" dirty="0"/>
              <a:t>indicator</a:t>
            </a:r>
            <a:r>
              <a:rPr lang="en-GB" sz="2000" dirty="0"/>
              <a:t>.</a:t>
            </a:r>
          </a:p>
          <a:p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4099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289</Words>
  <Application>Microsoft Office PowerPoint</Application>
  <PresentationFormat>On-screen Show (4:3)</PresentationFormat>
  <Paragraphs>199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Subject Name : Microprocessor And Microcontroller  Presentation  Title: INTERFACING OF DC MOTOR WITH 8051 </vt:lpstr>
      <vt:lpstr>Objective</vt:lpstr>
      <vt:lpstr>PowerPoint Presentation</vt:lpstr>
      <vt:lpstr>PowerPoint Presentation</vt:lpstr>
      <vt:lpstr>PowerPoint Presentation</vt:lpstr>
      <vt:lpstr>Technical Details</vt:lpstr>
      <vt:lpstr>PowerPoint Presentation</vt:lpstr>
      <vt:lpstr>Technical Details</vt:lpstr>
      <vt:lpstr> THE CIRCUIT OF THE DC MOTOR SPEED CONTROLLER:     </vt:lpstr>
      <vt:lpstr>Result &amp; Discussion</vt:lpstr>
      <vt:lpstr>WORKING OF IC AT89C51 (IC2):  SPEED CONTROLLER SYSTEM 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Millimeter - Wave Antenna for 5G Applications</dc:title>
  <dc:creator>PRABU</dc:creator>
  <cp:lastModifiedBy>ARUNBALAJI.A</cp:lastModifiedBy>
  <cp:revision>112</cp:revision>
  <dcterms:created xsi:type="dcterms:W3CDTF">2015-04-07T04:42:07Z</dcterms:created>
  <dcterms:modified xsi:type="dcterms:W3CDTF">2021-03-11T19:05:46Z</dcterms:modified>
</cp:coreProperties>
</file>