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7772400" cy="10058400"/>
  <p:defaultTextStyle>
    <a:defPPr>
      <a:defRPr lang="zh-CN"/>
    </a:defPPr>
    <a:lvl1pPr algn="l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defRPr kern="1200">
        <a:solidFill>
          <a:srgbClr val="000000"/>
        </a:solidFill>
        <a:latin typeface="Arial" charset="0"/>
        <a:ea typeface="WenQuanYi Micro Hei" charset="0"/>
        <a:cs typeface="WenQuanYi Micro Hei" charset="0"/>
        <a:sym typeface="Times New Roman" pitchFamily="16" charset="0"/>
      </a:defRPr>
    </a:lvl1pPr>
    <a:lvl2pPr marL="742950" indent="-285750" algn="l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defRPr kern="1200">
        <a:solidFill>
          <a:srgbClr val="000000"/>
        </a:solidFill>
        <a:latin typeface="Arial" charset="0"/>
        <a:ea typeface="WenQuanYi Micro Hei" charset="0"/>
        <a:cs typeface="WenQuanYi Micro Hei" charset="0"/>
        <a:sym typeface="Times New Roman" pitchFamily="16" charset="0"/>
      </a:defRPr>
    </a:lvl2pPr>
    <a:lvl3pPr marL="1143000" indent="-228600" algn="l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defRPr kern="1200">
        <a:solidFill>
          <a:srgbClr val="000000"/>
        </a:solidFill>
        <a:latin typeface="Arial" charset="0"/>
        <a:ea typeface="WenQuanYi Micro Hei" charset="0"/>
        <a:cs typeface="WenQuanYi Micro Hei" charset="0"/>
        <a:sym typeface="Times New Roman" pitchFamily="16" charset="0"/>
      </a:defRPr>
    </a:lvl3pPr>
    <a:lvl4pPr marL="1600200" indent="-228600" algn="l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defRPr kern="1200">
        <a:solidFill>
          <a:srgbClr val="000000"/>
        </a:solidFill>
        <a:latin typeface="Arial" charset="0"/>
        <a:ea typeface="WenQuanYi Micro Hei" charset="0"/>
        <a:cs typeface="WenQuanYi Micro Hei" charset="0"/>
        <a:sym typeface="Times New Roman" pitchFamily="16" charset="0"/>
      </a:defRPr>
    </a:lvl4pPr>
    <a:lvl5pPr marL="2057400" indent="-228600" algn="l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defRPr kern="1200">
        <a:solidFill>
          <a:srgbClr val="000000"/>
        </a:solidFill>
        <a:latin typeface="Arial" charset="0"/>
        <a:ea typeface="WenQuanYi Micro Hei" charset="0"/>
        <a:cs typeface="WenQuanYi Micro Hei" charset="0"/>
        <a:sym typeface="Times New Roman" pitchFamily="16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WenQuanYi Micro Hei" charset="0"/>
        <a:cs typeface="WenQuanYi Micro Hei" charset="0"/>
        <a:sym typeface="Times New Roman" pitchFamily="16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WenQuanYi Micro Hei" charset="0"/>
        <a:cs typeface="WenQuanYi Micro Hei" charset="0"/>
        <a:sym typeface="Times New Roman" pitchFamily="16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WenQuanYi Micro Hei" charset="0"/>
        <a:cs typeface="WenQuanYi Micro Hei" charset="0"/>
        <a:sym typeface="Times New Roman" pitchFamily="16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WenQuanYi Micro Hei" charset="0"/>
        <a:cs typeface="WenQuanYi Micro Hei" charset="0"/>
        <a:sym typeface="Times New Roman" pitchFamily="1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48646" name="Rectangle 70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1048647" name="Rectangle 7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latinLnBrk="1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smtClean="0"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48" name="Rectangle 72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latinLnBrk="1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smtClean="0"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49" name="Rectangle 73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latinLnBrk="1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smtClean="0"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50" name="Rectangle 74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latinLnBrk="1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smtClean="0"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6507DD0-73D8-4F72-9547-CB3A834A6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CA4CB-C0C3-44D6-BC54-68A82D78B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45B517-FC08-44AB-AAF3-29BB1C6F9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445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445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BB44A-B077-4A40-98DF-A3A5C650F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B120BA-DA16-452B-A5F4-174639512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0F6248-F438-4D1C-A142-839F1AC7E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BD19D4-FE35-4FEA-8088-164CE728A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F92502-41E4-4E43-AD7E-7D40F98E2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EB0FBC-6669-4A12-86E6-D40E1BD99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9EF066-589A-4E7A-9DC5-C907FD1E2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696A9F-BB0B-4499-924D-E8160A369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18E90D-88F7-4741-8E4C-04D128E74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0DE5A-C85C-4B4F-BDCA-DBCCE357B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pitchFamily="1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F908DA-53A5-4407-9FE2-D0063B38D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49B0A6-72B1-4ECE-968C-9D78EA7CB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FF0A51-AF24-46F0-9546-1EF279BD4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378D6D-E5C9-4CEA-B92A-EB8355B6C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9D2D85-352D-4981-80C7-91364344F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BAF534-38D9-4EB6-9CBE-42BA62A07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7742C-7F46-4628-AE36-9E430F396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9437CA-0F7B-4866-ABF2-170E3E6B8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2B083-7B39-458F-907C-438E74F39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pitchFamily="1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3/27/20</a:t>
            </a:r>
            <a:endParaRPr lang="en-US" altLang="en-US" sz="1800" b="0" i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2B6511-F8DE-4534-ACC7-50DFCC206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>
                <a:sym typeface="Times New Roman" pitchFamily="16" charset="0"/>
              </a:rPr>
              <a:t>Click to edit Master title style</a:t>
            </a:r>
            <a:endParaRPr lang="en-US" altLang="en-US">
              <a:sym typeface="Times New Roman" pitchFamily="16" charset="0"/>
            </a:endParaRPr>
          </a:p>
        </p:txBody>
      </p:sp>
      <p:sp>
        <p:nvSpPr>
          <p:cNvPr id="1048577" name="Rectangle 1025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b="1" i="1" smtClean="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 altLang="en-US"/>
              <a:t>3/27/20</a:t>
            </a:r>
          </a:p>
        </p:txBody>
      </p:sp>
      <p:sp>
        <p:nvSpPr>
          <p:cNvPr id="1048578" name="Rectangle 1026"/>
          <p:cNvSpPr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b="1" i="1" smtClean="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CFB59D9-E4E7-4D3D-B828-C9E90E693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889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>
                <a:sym typeface="Times New Roman" pitchFamily="16" charset="0"/>
              </a:rPr>
              <a:t>Click to edit the outline text format</a:t>
            </a:r>
            <a:endParaRPr lang="en-US" altLang="en-US">
              <a:sym typeface="Times New Roman" pitchFamily="16" charset="0"/>
            </a:endParaRPr>
          </a:p>
          <a:p>
            <a:pPr lvl="1"/>
            <a:r>
              <a:rPr lang="en-GB" altLang="en-US">
                <a:sym typeface="Times New Roman" pitchFamily="16" charset="0"/>
              </a:rPr>
              <a:t>Second Outline Level</a:t>
            </a:r>
            <a:endParaRPr lang="en-US" altLang="en-US">
              <a:sym typeface="Times New Roman" pitchFamily="16" charset="0"/>
            </a:endParaRPr>
          </a:p>
          <a:p>
            <a:pPr lvl="2"/>
            <a:r>
              <a:rPr lang="en-GB" altLang="en-US">
                <a:sym typeface="Times New Roman" pitchFamily="16" charset="0"/>
              </a:rPr>
              <a:t>Third Outline Level</a:t>
            </a:r>
            <a:endParaRPr lang="en-US" altLang="en-US">
              <a:sym typeface="Times New Roman" pitchFamily="16" charset="0"/>
            </a:endParaRPr>
          </a:p>
          <a:p>
            <a:pPr lvl="3"/>
            <a:r>
              <a:rPr lang="en-GB" altLang="en-US">
                <a:sym typeface="Times New Roman" pitchFamily="16" charset="0"/>
              </a:rPr>
              <a:t>Fourth Outline Level</a:t>
            </a:r>
            <a:endParaRPr lang="en-US" altLang="en-US">
              <a:sym typeface="Times New Roman" pitchFamily="16" charset="0"/>
            </a:endParaRPr>
          </a:p>
          <a:p>
            <a:pPr lvl="4"/>
            <a:r>
              <a:rPr lang="en-GB" altLang="en-US">
                <a:sym typeface="Times New Roman" pitchFamily="16" charset="0"/>
              </a:rPr>
              <a:t>Fifth Outline Level</a:t>
            </a:r>
            <a:endParaRPr lang="en-US" altLang="en-US">
              <a:sym typeface="Times New Roman" pitchFamily="16" charset="0"/>
            </a:endParaRPr>
          </a:p>
          <a:p>
            <a:pPr lvl="4"/>
            <a:r>
              <a:rPr lang="en-GB" altLang="en-US">
                <a:sym typeface="Times New Roman" pitchFamily="16" charset="0"/>
              </a:rPr>
              <a:t>Sixth Outline Level</a:t>
            </a:r>
            <a:endParaRPr lang="en-US" altLang="en-US">
              <a:sym typeface="Times New Roman" pitchFamily="16" charset="0"/>
            </a:endParaRPr>
          </a:p>
          <a:p>
            <a:pPr lvl="4"/>
            <a:r>
              <a:rPr lang="en-GB" altLang="en-US">
                <a:sym typeface="Times New Roman" pitchFamily="16" charset="0"/>
              </a:rPr>
              <a:t>Seventh Outline Level</a:t>
            </a:r>
            <a:endParaRPr lang="en-US" altLang="en-US">
              <a:sym typeface="Times New Roman" pitchFamily="1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+mj-lt"/>
          <a:ea typeface="+mj-ea"/>
          <a:cs typeface="+mj-cs"/>
          <a:sym typeface="Times New Roman" pitchFamily="16" charset="0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5pPr>
      <a:lvl6pPr marL="2514600" indent="-228600" algn="l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6pPr>
      <a:lvl7pPr marL="2971800" indent="-228600" algn="l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7pPr>
      <a:lvl8pPr marL="3429000" indent="-228600" algn="l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8pPr>
      <a:lvl9pPr marL="3886200" indent="-228600" algn="l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9pPr>
    </p:titleStyle>
    <p:bodyStyle>
      <a:lvl1pPr marL="342900" indent="-342900" algn="l" rtl="0" eaLnBrk="0" fontAlgn="base" hangingPunct="0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1pPr>
      <a:lvl2pPr marL="742950" indent="-285750" algn="l" rtl="0" eaLnBrk="0" fontAlgn="base" hangingPunct="0">
        <a:lnSpc>
          <a:spcPct val="75000"/>
        </a:lnSpc>
        <a:spcBef>
          <a:spcPts val="1125"/>
        </a:spcBef>
        <a:spcAft>
          <a:spcPct val="0"/>
        </a:spcAft>
        <a:buClr>
          <a:srgbClr val="000000"/>
        </a:buClr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2pPr>
      <a:lvl3pPr marL="1143000" indent="-228600" algn="l" rtl="0" eaLnBrk="0" fontAlgn="base" hangingPunct="0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3pPr>
      <a:lvl4pPr marL="1600200" indent="-228600" algn="l" rtl="0" eaLnBrk="0" fontAlgn="base" hangingPunct="0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4pPr>
      <a:lvl5pPr marL="2057400" indent="-228600" algn="l" rtl="0" eaLnBrk="0" fontAlgn="base" hangingPunct="0">
        <a:lnSpc>
          <a:spcPct val="75000"/>
        </a:lnSpc>
        <a:spcBef>
          <a:spcPts val="275"/>
        </a:spcBef>
        <a:spcAft>
          <a:spcPct val="0"/>
        </a:spcAft>
        <a:buClr>
          <a:srgbClr val="000000"/>
        </a:buClr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5pPr>
      <a:lvl6pPr marL="2514600" indent="-228600" algn="l" rtl="0" fontAlgn="base">
        <a:lnSpc>
          <a:spcPct val="75000"/>
        </a:lnSpc>
        <a:spcBef>
          <a:spcPts val="275"/>
        </a:spcBef>
        <a:spcAft>
          <a:spcPct val="0"/>
        </a:spcAft>
        <a:buClr>
          <a:srgbClr val="000000"/>
        </a:buClr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6pPr>
      <a:lvl7pPr marL="2971800" indent="-228600" algn="l" rtl="0" fontAlgn="base">
        <a:lnSpc>
          <a:spcPct val="75000"/>
        </a:lnSpc>
        <a:spcBef>
          <a:spcPts val="275"/>
        </a:spcBef>
        <a:spcAft>
          <a:spcPct val="0"/>
        </a:spcAft>
        <a:buClr>
          <a:srgbClr val="000000"/>
        </a:buClr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7pPr>
      <a:lvl8pPr marL="3429000" indent="-228600" algn="l" rtl="0" fontAlgn="base">
        <a:lnSpc>
          <a:spcPct val="75000"/>
        </a:lnSpc>
        <a:spcBef>
          <a:spcPts val="275"/>
        </a:spcBef>
        <a:spcAft>
          <a:spcPct val="0"/>
        </a:spcAft>
        <a:buClr>
          <a:srgbClr val="000000"/>
        </a:buClr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8pPr>
      <a:lvl9pPr marL="3886200" indent="-228600" algn="l" rtl="0" fontAlgn="base">
        <a:lnSpc>
          <a:spcPct val="75000"/>
        </a:lnSpc>
        <a:spcBef>
          <a:spcPts val="275"/>
        </a:spcBef>
        <a:spcAft>
          <a:spcPct val="0"/>
        </a:spcAft>
        <a:buClr>
          <a:srgbClr val="000000"/>
        </a:buClr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>
                <a:sym typeface="Times New Roman" pitchFamily="16" charset="0"/>
              </a:rPr>
              <a:t>Click to edit Master title style</a:t>
            </a:r>
            <a:endParaRPr lang="en-US" altLang="en-US">
              <a:sym typeface="Times New Roman" pitchFamily="16" charset="0"/>
            </a:endParaRP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40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>
                <a:sym typeface="Times New Roman" pitchFamily="16" charset="0"/>
              </a:rPr>
              <a:t>Click to edit Master text styles</a:t>
            </a:r>
            <a:endParaRPr lang="en-US" altLang="en-US">
              <a:sym typeface="Times New Roman" pitchFamily="16" charset="0"/>
            </a:endParaRPr>
          </a:p>
          <a:p>
            <a:pPr lvl="1"/>
            <a:r>
              <a:rPr lang="en-GB" altLang="en-US">
                <a:sym typeface="Times New Roman" pitchFamily="16" charset="0"/>
              </a:rPr>
              <a:t>Second level</a:t>
            </a:r>
            <a:endParaRPr lang="en-US" altLang="en-US">
              <a:sym typeface="Times New Roman" pitchFamily="16" charset="0"/>
            </a:endParaRPr>
          </a:p>
          <a:p>
            <a:pPr lvl="2"/>
            <a:r>
              <a:rPr lang="en-GB" altLang="en-US">
                <a:sym typeface="Times New Roman" pitchFamily="16" charset="0"/>
              </a:rPr>
              <a:t>Third level</a:t>
            </a:r>
            <a:endParaRPr lang="en-US" altLang="en-US">
              <a:sym typeface="Times New Roman" pitchFamily="16" charset="0"/>
            </a:endParaRPr>
          </a:p>
          <a:p>
            <a:pPr lvl="3"/>
            <a:r>
              <a:rPr lang="en-GB" altLang="en-US">
                <a:sym typeface="Times New Roman" pitchFamily="16" charset="0"/>
              </a:rPr>
              <a:t>Fourth level</a:t>
            </a:r>
            <a:endParaRPr lang="en-US" altLang="en-US">
              <a:sym typeface="Times New Roman" pitchFamily="16" charset="0"/>
            </a:endParaRPr>
          </a:p>
          <a:p>
            <a:pPr lvl="4"/>
            <a:r>
              <a:rPr lang="en-GB" altLang="en-US">
                <a:sym typeface="Times New Roman" pitchFamily="16" charset="0"/>
              </a:rPr>
              <a:t>Fifth level</a:t>
            </a:r>
            <a:endParaRPr lang="en-US" altLang="en-US">
              <a:sym typeface="Times New Roman" pitchFamily="16" charset="0"/>
            </a:endParaRPr>
          </a:p>
        </p:txBody>
      </p:sp>
      <p:sp>
        <p:nvSpPr>
          <p:cNvPr id="1048587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b="1" i="1" smtClean="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 altLang="en-US"/>
              <a:t>3/27/20</a:t>
            </a:r>
          </a:p>
        </p:txBody>
      </p:sp>
      <p:sp>
        <p:nvSpPr>
          <p:cNvPr id="1048588" name="Rectangle 12"/>
          <p:cNvSpPr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858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b="1" i="1" smtClean="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8694390-D77D-4EDE-8833-8A66E12FD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+mj-lt"/>
          <a:ea typeface="+mj-ea"/>
          <a:cs typeface="+mj-cs"/>
          <a:sym typeface="Times New Roman" pitchFamily="16" charset="0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5pPr>
      <a:lvl6pPr marL="2514600" indent="-228600" algn="l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6pPr>
      <a:lvl7pPr marL="2971800" indent="-228600" algn="l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7pPr>
      <a:lvl8pPr marL="3429000" indent="-228600" algn="l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8pPr>
      <a:lvl9pPr marL="3886200" indent="-228600" algn="l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Calibri" charset="0"/>
          <a:ea typeface="WenQuanYi Micro Hei" charset="0"/>
          <a:cs typeface="WenQuanYi Micro Hei" charset="0"/>
          <a:sym typeface="Times New Roman" pitchFamily="16" charset="0"/>
        </a:defRPr>
      </a:lvl9pPr>
    </p:titleStyle>
    <p:bodyStyle>
      <a:lvl1pPr marL="342900" indent="-342900" algn="l" rtl="0" eaLnBrk="0" fontAlgn="base" hangingPunct="0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1pPr>
      <a:lvl2pPr marL="742950" indent="-285750" algn="l" rtl="0" eaLnBrk="0" fontAlgn="base" hangingPunct="0">
        <a:lnSpc>
          <a:spcPct val="75000"/>
        </a:lnSpc>
        <a:spcBef>
          <a:spcPts val="1125"/>
        </a:spcBef>
        <a:spcAft>
          <a:spcPct val="0"/>
        </a:spcAft>
        <a:buClr>
          <a:srgbClr val="000000"/>
        </a:buClr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2pPr>
      <a:lvl3pPr marL="1143000" indent="-228600" algn="l" rtl="0" eaLnBrk="0" fontAlgn="base" hangingPunct="0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3pPr>
      <a:lvl4pPr marL="1600200" indent="-228600" algn="l" rtl="0" eaLnBrk="0" fontAlgn="base" hangingPunct="0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4pPr>
      <a:lvl5pPr marL="2057400" indent="-228600" algn="l" rtl="0" eaLnBrk="0" fontAlgn="base" hangingPunct="0">
        <a:lnSpc>
          <a:spcPct val="75000"/>
        </a:lnSpc>
        <a:spcBef>
          <a:spcPts val="275"/>
        </a:spcBef>
        <a:spcAft>
          <a:spcPct val="0"/>
        </a:spcAft>
        <a:buClr>
          <a:srgbClr val="000000"/>
        </a:buClr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5pPr>
      <a:lvl6pPr marL="2514600" indent="-228600" algn="l" rtl="0" fontAlgn="base">
        <a:lnSpc>
          <a:spcPct val="75000"/>
        </a:lnSpc>
        <a:spcBef>
          <a:spcPts val="275"/>
        </a:spcBef>
        <a:spcAft>
          <a:spcPct val="0"/>
        </a:spcAft>
        <a:buClr>
          <a:srgbClr val="000000"/>
        </a:buClr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6pPr>
      <a:lvl7pPr marL="2971800" indent="-228600" algn="l" rtl="0" fontAlgn="base">
        <a:lnSpc>
          <a:spcPct val="75000"/>
        </a:lnSpc>
        <a:spcBef>
          <a:spcPts val="275"/>
        </a:spcBef>
        <a:spcAft>
          <a:spcPct val="0"/>
        </a:spcAft>
        <a:buClr>
          <a:srgbClr val="000000"/>
        </a:buClr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7pPr>
      <a:lvl8pPr marL="3429000" indent="-228600" algn="l" rtl="0" fontAlgn="base">
        <a:lnSpc>
          <a:spcPct val="75000"/>
        </a:lnSpc>
        <a:spcBef>
          <a:spcPts val="275"/>
        </a:spcBef>
        <a:spcAft>
          <a:spcPct val="0"/>
        </a:spcAft>
        <a:buClr>
          <a:srgbClr val="000000"/>
        </a:buClr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8pPr>
      <a:lvl9pPr marL="3886200" indent="-228600" algn="l" rtl="0" fontAlgn="base">
        <a:lnSpc>
          <a:spcPct val="75000"/>
        </a:lnSpc>
        <a:spcBef>
          <a:spcPts val="275"/>
        </a:spcBef>
        <a:spcAft>
          <a:spcPct val="0"/>
        </a:spcAft>
        <a:buClr>
          <a:srgbClr val="000000"/>
        </a:buClr>
        <a:defRPr sz="2000">
          <a:solidFill>
            <a:srgbClr val="000000"/>
          </a:solidFill>
          <a:latin typeface="+mn-lt"/>
          <a:ea typeface="+mn-ea"/>
          <a:cs typeface="+mn-cs"/>
          <a:sym typeface="Times New Roman" pitchFamily="1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sgarage.org/" TargetMode="External"/><Relationship Id="rId2" Type="http://schemas.openxmlformats.org/officeDocument/2006/relationships/hyperlink" Target="http://www.electronicshub.org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7"/>
          <p:cNvSpPr>
            <a:spLocks noGrp="1" noChangeArrowheads="1"/>
          </p:cNvSpPr>
          <p:nvPr>
            <p:ph type="title"/>
          </p:nvPr>
        </p:nvSpPr>
        <p:spPr>
          <a:xfrm>
            <a:off x="439738" y="173038"/>
            <a:ext cx="11563350" cy="409733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</a:pPr>
            <a:br>
              <a:rPr lang="en-US" altLang="en-US" sz="4800" b="1" i="1" dirty="0">
                <a:latin typeface="Calibri Light" charset="0"/>
              </a:rPr>
            </a:br>
            <a:br>
              <a:rPr lang="en-US" altLang="en-US" sz="4800" b="1" i="1" dirty="0">
                <a:latin typeface="Calibri Light" charset="0"/>
              </a:rPr>
            </a:br>
            <a:br>
              <a:rPr lang="en-US" altLang="en-US" sz="4800" b="1" i="1" dirty="0">
                <a:latin typeface="Calibri Light" charset="0"/>
              </a:rPr>
            </a:br>
            <a:br>
              <a:rPr lang="en-US" altLang="en-US" sz="4800" b="1" i="1" dirty="0">
                <a:latin typeface="Calibri Light" charset="0"/>
              </a:rPr>
            </a:br>
            <a:r>
              <a:rPr lang="en-US" altLang="en-US" b="1" dirty="0">
                <a:latin typeface="Calibri Light" charset="0"/>
              </a:rPr>
              <a:t>JEPPIAAR INSTITUTE OF TECHNOLOGY </a:t>
            </a:r>
            <a:br>
              <a:rPr lang="en-US" altLang="en-US" b="1" dirty="0">
                <a:latin typeface="Calibri Light" charset="0"/>
              </a:rPr>
            </a:br>
            <a:r>
              <a:rPr lang="en-US" altLang="en-US" sz="2000" b="1" dirty="0">
                <a:latin typeface="Calibri Light" charset="0"/>
              </a:rPr>
              <a:t>self belief | self discipline | self respect</a:t>
            </a:r>
            <a:br>
              <a:rPr lang="en-US" altLang="en-US" sz="2000" b="1" dirty="0">
                <a:latin typeface="Calibri Light" charset="0"/>
              </a:rPr>
            </a:br>
            <a:br>
              <a:rPr lang="en-US" altLang="en-US" sz="2000" b="1" dirty="0">
                <a:latin typeface="Calibri Light" charset="0"/>
              </a:rPr>
            </a:br>
            <a:r>
              <a:rPr lang="en-US" altLang="en-US" sz="3200" b="1" dirty="0">
                <a:solidFill>
                  <a:srgbClr val="2F5597"/>
                </a:solidFill>
                <a:latin typeface="Calibri Light" charset="0"/>
              </a:rPr>
              <a:t>Department Of Electronics And Communication Engineering</a:t>
            </a:r>
            <a:br>
              <a:rPr lang="en-US" altLang="en-US" sz="3200" b="1" dirty="0">
                <a:solidFill>
                  <a:srgbClr val="2F5597"/>
                </a:solidFill>
                <a:latin typeface="Calibri Light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Calibri Light" charset="0"/>
              </a:rPr>
              <a:t>Subject name </a:t>
            </a:r>
            <a:r>
              <a:rPr lang="en-US" altLang="en-US" sz="3600" b="1" dirty="0">
                <a:latin typeface="Calibri Light" charset="0"/>
              </a:rPr>
              <a:t>: Microprocessors and Microcontrollers </a:t>
            </a:r>
            <a:br>
              <a:rPr lang="en-US" altLang="en-US" sz="3600" b="1" dirty="0">
                <a:latin typeface="Calibri Light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Calibri Light" charset="0"/>
              </a:rPr>
              <a:t>Title</a:t>
            </a:r>
            <a:r>
              <a:rPr lang="en-US" altLang="en-US" sz="3600" b="1" dirty="0">
                <a:latin typeface="Calibri Light" charset="0"/>
              </a:rPr>
              <a:t> : Microcontroller based Home Automation system</a:t>
            </a:r>
            <a:br>
              <a:rPr lang="en-US" altLang="en-US" sz="3600" b="1" i="1" dirty="0">
                <a:latin typeface="Calibri Light" charset="0"/>
              </a:rPr>
            </a:br>
            <a:br>
              <a:rPr lang="en-US" altLang="en-US" sz="3600" b="1" i="1" dirty="0">
                <a:latin typeface="Calibri Light" charset="0"/>
              </a:rPr>
            </a:br>
            <a:endParaRPr lang="en-US" altLang="en-US" sz="3600" b="1" i="1" dirty="0">
              <a:latin typeface="Calibri Light" charset="0"/>
            </a:endParaRPr>
          </a:p>
        </p:txBody>
      </p:sp>
      <p:sp>
        <p:nvSpPr>
          <p:cNvPr id="25603" name="Rectangle 79"/>
          <p:cNvSpPr>
            <a:spLocks noGrp="1" noChangeArrowheads="1"/>
          </p:cNvSpPr>
          <p:nvPr>
            <p:ph type="subTitle" idx="1"/>
          </p:nvPr>
        </p:nvSpPr>
        <p:spPr>
          <a:xfrm>
            <a:off x="211138" y="3517900"/>
            <a:ext cx="10814050" cy="3117850"/>
          </a:xfrm>
        </p:spPr>
        <p:txBody>
          <a:bodyPr lIns="91440" tIns="45720" rIns="91440" bIns="45720"/>
          <a:lstStyle/>
          <a:p>
            <a:pPr marL="0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altLang="en-US" sz="3200" dirty="0">
                <a:solidFill>
                  <a:srgbClr val="FF0000"/>
                </a:solidFill>
              </a:rPr>
              <a:t>Team Members</a:t>
            </a:r>
            <a:r>
              <a:rPr lang="en-US" altLang="en-US" sz="3200" dirty="0"/>
              <a:t> </a:t>
            </a:r>
          </a:p>
          <a:p>
            <a:pPr marL="0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altLang="en-US" sz="3200" dirty="0"/>
              <a:t>                   Students Name                            </a:t>
            </a:r>
            <a:r>
              <a:rPr lang="en-US" altLang="en-US" sz="3200" dirty="0" err="1"/>
              <a:t>Reg.No</a:t>
            </a:r>
            <a:r>
              <a:rPr lang="en-US" altLang="en-US" sz="3200" dirty="0"/>
              <a:t>                                                                                                                      						</a:t>
            </a:r>
            <a:r>
              <a:rPr lang="en-US" altLang="en-US" sz="2400" dirty="0" err="1"/>
              <a:t>Gowri</a:t>
            </a:r>
            <a:r>
              <a:rPr lang="en-US" altLang="en-US" sz="2400" dirty="0"/>
              <a:t> R            						210617106034     							</a:t>
            </a:r>
            <a:r>
              <a:rPr lang="en-US" altLang="en-US" sz="2400" dirty="0" err="1"/>
              <a:t>Sathya</a:t>
            </a:r>
            <a:r>
              <a:rPr lang="en-US" altLang="en-US" sz="2400" dirty="0"/>
              <a:t> A D     						210617106072							</a:t>
            </a:r>
            <a:r>
              <a:rPr lang="en-US" altLang="en-US" sz="2400" dirty="0" err="1"/>
              <a:t>Gowri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pooja</a:t>
            </a:r>
            <a:r>
              <a:rPr lang="en-US" altLang="en-US" sz="2400" dirty="0"/>
              <a:t> S     					210617106035                                     </a:t>
            </a:r>
            <a:endParaRPr lang="en-US" altLang="en-US" dirty="0"/>
          </a:p>
          <a:p>
            <a:pPr marL="0"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altLang="en-US" sz="2400" i="1" dirty="0"/>
              <a:t>                                                                     </a:t>
            </a:r>
            <a:endParaRPr lang="en-US" altLang="en-US" dirty="0"/>
          </a:p>
          <a:p>
            <a:pPr marL="0"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altLang="en-US" sz="2400" i="1" dirty="0"/>
              <a:t>  </a:t>
            </a:r>
            <a:r>
              <a:rPr lang="en-US" altLang="en-US" sz="2400" dirty="0"/>
              <a:t>                                                                                                                                                                        </a:t>
            </a:r>
            <a:endParaRPr lang="zh-CN" altLang="en-US" dirty="0">
              <a:ea typeface="宋体" charset="-122"/>
            </a:endParaRPr>
          </a:p>
        </p:txBody>
      </p:sp>
      <p:pic>
        <p:nvPicPr>
          <p:cNvPr id="25604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9438" y="214313"/>
            <a:ext cx="11049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42875"/>
            <a:ext cx="11017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5" y="0"/>
            <a:ext cx="10542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0"/>
            <a:ext cx="10094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5"/>
          <p:cNvSpPr>
            <a:spLocks noChangeArrowheads="1"/>
          </p:cNvSpPr>
          <p:nvPr/>
        </p:nvSpPr>
        <p:spPr bwMode="auto">
          <a:xfrm>
            <a:off x="1881158" y="1214423"/>
            <a:ext cx="7215238" cy="33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/>
            <a:r>
              <a:rPr lang="en-US" altLang="en-US" sz="7500" dirty="0"/>
              <a:t>Reference</a:t>
            </a:r>
            <a:r>
              <a:rPr lang="en-US" altLang="en-US" sz="4000" dirty="0"/>
              <a:t>:</a:t>
            </a:r>
          </a:p>
          <a:p>
            <a:pPr hangingPunct="0"/>
            <a:endParaRPr lang="en-US" altLang="en-US" sz="4000" dirty="0"/>
          </a:p>
          <a:p>
            <a:pPr hangingPunct="0">
              <a:buFont typeface="Arial" pitchFamily="34" charset="0"/>
              <a:buChar char="•"/>
            </a:pPr>
            <a:r>
              <a:rPr lang="en-US" altLang="en-US" sz="2800" i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www.electronicshub.org</a:t>
            </a:r>
            <a:endParaRPr lang="en-US" altLang="en-US" sz="2800" i="1" dirty="0">
              <a:solidFill>
                <a:schemeClr val="accent6">
                  <a:lumMod val="50000"/>
                </a:schemeClr>
              </a:solidFill>
            </a:endParaRPr>
          </a:p>
          <a:p>
            <a:pPr hangingPunct="0">
              <a:buFont typeface="Arial" pitchFamily="34" charset="0"/>
              <a:buChar char="•"/>
            </a:pPr>
            <a:endParaRPr lang="en-US" altLang="en-US" sz="2800" i="1" dirty="0">
              <a:solidFill>
                <a:schemeClr val="accent6">
                  <a:lumMod val="50000"/>
                </a:schemeClr>
              </a:solidFill>
            </a:endParaRPr>
          </a:p>
          <a:p>
            <a:pPr hangingPunct="0">
              <a:buFont typeface="Arial" pitchFamily="34" charset="0"/>
              <a:buChar char="•"/>
            </a:pPr>
            <a:r>
              <a:rPr lang="en-US" altLang="en-US" sz="2800" i="1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www.engineersgarage.org</a:t>
            </a:r>
            <a:endParaRPr lang="en-US" altLang="en-US" sz="2800" i="1" dirty="0">
              <a:solidFill>
                <a:schemeClr val="accent6">
                  <a:lumMod val="50000"/>
                </a:schemeClr>
              </a:solidFill>
            </a:endParaRPr>
          </a:p>
          <a:p>
            <a:pPr hangingPunct="0">
              <a:buFont typeface="Arial" pitchFamily="34" charset="0"/>
              <a:buChar char="•"/>
            </a:pPr>
            <a:endParaRPr lang="en-US" alt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7"/>
          <p:cNvSpPr>
            <a:spLocks noGrp="1" noChangeArrowheads="1"/>
          </p:cNvSpPr>
          <p:nvPr>
            <p:ph type="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9600" b="1" i="1">
                <a:solidFill>
                  <a:srgbClr val="7030A0"/>
                </a:solidFill>
                <a:latin typeface="Calibri Light" charset="0"/>
              </a:rPr>
              <a:t>THANK YOU</a:t>
            </a:r>
            <a:endParaRPr lang="en-US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263" y="0"/>
            <a:ext cx="8021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150" y="0"/>
            <a:ext cx="8969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62" y="0"/>
            <a:ext cx="90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659" name="Freeform 83"/>
          <p:cNvSpPr>
            <a:spLocks/>
          </p:cNvSpPr>
          <p:nvPr/>
        </p:nvSpPr>
        <p:spPr bwMode="auto">
          <a:xfrm>
            <a:off x="838200" y="1828800"/>
            <a:ext cx="10515600" cy="4362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15600" y="0"/>
              </a:cxn>
              <a:cxn ang="0">
                <a:pos x="10515600" y="4362450"/>
              </a:cxn>
              <a:cxn ang="0">
                <a:pos x="0" y="4362450"/>
              </a:cxn>
            </a:cxnLst>
            <a:rect l="0" t="0" r="r" b="b"/>
            <a:pathLst>
              <a:path w="10515600" h="4362450">
                <a:moveTo>
                  <a:pt x="0" y="0"/>
                </a:moveTo>
                <a:lnTo>
                  <a:pt x="10515600" y="0"/>
                </a:lnTo>
                <a:lnTo>
                  <a:pt x="10515600" y="4362450"/>
                </a:lnTo>
                <a:lnTo>
                  <a:pt x="0" y="4362450"/>
                </a:lnTo>
              </a:path>
            </a:pathLst>
          </a:custGeom>
          <a:solidFill>
            <a:srgbClr val="FFFFFF"/>
          </a:solidFill>
          <a:ln w="9360">
            <a:solidFill>
              <a:srgbClr val="C8CACA"/>
            </a:solidFill>
            <a:round/>
            <a:headEnd/>
            <a:tailEnd/>
          </a:ln>
          <a:effectLst>
            <a:outerShdw dist="19080" dir="5400000" algn="ctr" rotWithShape="0">
              <a:srgbClr val="000000">
                <a:alpha val="6302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9700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10904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88" y="0"/>
            <a:ext cx="10064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0"/>
            <a:ext cx="1104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0"/>
            <a:ext cx="10872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039" y="55416"/>
            <a:ext cx="8328051" cy="646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Calibri"/>
        <a:ea typeface="WenQuanYi Micro Hei"/>
        <a:cs typeface="WenQuanYi Micro Hei"/>
      </a:majorFont>
      <a:minorFont>
        <a:latin typeface="Calibri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WenQuanYi Micro Hei" charset="0"/>
            <a:cs typeface="WenQuanYi Micro Hei" charset="0"/>
            <a:sym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WenQuanYi Micro Hei" charset="0"/>
            <a:cs typeface="WenQuanYi Micro Hei" charset="0"/>
            <a:sym typeface="Times New Roman" pitchFamily="16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Calibri"/>
        <a:ea typeface="WenQuanYi Micro Hei"/>
        <a:cs typeface="WenQuanYi Micro Hei"/>
      </a:majorFont>
      <a:minorFont>
        <a:latin typeface="Calibri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WenQuanYi Micro Hei" charset="0"/>
            <a:cs typeface="WenQuanYi Micro Hei" charset="0"/>
            <a:sym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WenQuanYi Micro Hei" charset="0"/>
            <a:cs typeface="WenQuanYi Micro Hei" charset="0"/>
            <a:sym typeface="Times New Roman" pitchFamily="16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DocSecurity>0</DocSecurity>
  <PresentationFormat>Widescreen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默认设计模板</vt:lpstr>
      <vt:lpstr>1_默认设计模板</vt:lpstr>
      <vt:lpstr>    JEPPIAAR INSTITUTE OF TECHNOLOGY  self belief | self discipline | self respect  Department Of Electronics And Communication Engineering Subject name : Microprocessors and Microcontrollers  Title : Microcontroller based Home Automation system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JEPPIAAR INSTITUTE OF TECHNOLOGY  self belief | self discipline | self respect  Department Of Electronics And Communication Engineering Subject name : wireless communication   Tittle : Real Time Use Of FDMA</dc:title>
  <dc:creator>KALAISELVI G</dc:creator>
  <cp:lastModifiedBy>ahilan</cp:lastModifiedBy>
  <cp:revision>7</cp:revision>
  <dcterms:created xsi:type="dcterms:W3CDTF">2020-01-31T18:28:05Z</dcterms:created>
  <dcterms:modified xsi:type="dcterms:W3CDTF">2021-03-11T19:06:33Z</dcterms:modified>
</cp:coreProperties>
</file>