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05" r:id="rId4"/>
    <p:sldId id="312" r:id="rId5"/>
    <p:sldId id="306" r:id="rId6"/>
    <p:sldId id="314" r:id="rId7"/>
    <p:sldId id="315" r:id="rId8"/>
    <p:sldId id="313" r:id="rId9"/>
    <p:sldId id="316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1" autoAdjust="0"/>
    <p:restoredTop sz="94660"/>
  </p:normalViewPr>
  <p:slideViewPr>
    <p:cSldViewPr>
      <p:cViewPr>
        <p:scale>
          <a:sx n="76" d="100"/>
          <a:sy n="76" d="100"/>
        </p:scale>
        <p:origin x="-12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ectronicsnotes.com/" TargetMode="External"/><Relationship Id="rId2" Type="http://schemas.openxmlformats.org/officeDocument/2006/relationships/hyperlink" Target="http://www.slideshare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encedirect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 </a:t>
            </a:r>
            <a:r>
              <a:rPr lang="en-US" sz="2400" b="1" dirty="0">
                <a:latin typeface="Palatino Linotype" pitchFamily="18" charset="0"/>
              </a:rPr>
              <a:t>EC8652-Wireless communication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</a:t>
            </a:r>
            <a:r>
              <a:rPr lang="en-US" sz="2400" b="1" dirty="0">
                <a:latin typeface="Palatino Linotype" pitchFamily="18" charset="0"/>
              </a:rPr>
              <a:t>OFDM – A quick Overview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1.Avil 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Anisha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.A                                          210617106012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2.Asfiya 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naaz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A.I                                         210617106011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3.Thilotaman.P                                            210617106080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4.Saravana Kumar                                       210617106071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5.Pradeep.S                                                   210617106059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6.Murali.S                                                     210617106053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72032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 algn="just">
              <a:buNone/>
            </a:pPr>
            <a:r>
              <a:rPr lang="en-IN" sz="2000" dirty="0">
                <a:latin typeface="Palatino Linotype" pitchFamily="18" charset="0"/>
                <a:hlinkClick r:id="rId2"/>
              </a:rPr>
              <a:t>http://www.slideshare.net</a:t>
            </a:r>
            <a:endParaRPr lang="en-IN" sz="2000" dirty="0">
              <a:latin typeface="Palatino Linotype" pitchFamily="18" charset="0"/>
            </a:endParaRPr>
          </a:p>
          <a:p>
            <a:pPr marL="0" indent="0" algn="just">
              <a:buNone/>
            </a:pPr>
            <a:r>
              <a:rPr lang="en-IN" sz="2000" dirty="0">
                <a:latin typeface="Palatino Linotype" pitchFamily="18" charset="0"/>
                <a:hlinkClick r:id="rId3"/>
              </a:rPr>
              <a:t>http://www.electronicsnotes.com</a:t>
            </a:r>
            <a:endParaRPr lang="en-IN" sz="2000" dirty="0">
              <a:latin typeface="Palatino Linotype" pitchFamily="18" charset="0"/>
            </a:endParaRPr>
          </a:p>
          <a:p>
            <a:pPr marL="0" indent="0" algn="just">
              <a:buNone/>
            </a:pPr>
            <a:r>
              <a:rPr lang="en-IN" sz="2000" dirty="0">
                <a:latin typeface="Palatino Linotype" pitchFamily="18" charset="0"/>
                <a:hlinkClick r:id="rId4"/>
              </a:rPr>
              <a:t>http://www.sciencedirect.com</a:t>
            </a:r>
            <a:endParaRPr lang="en-IN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IN" sz="2000" dirty="0"/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Objective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14422"/>
            <a:ext cx="8229600" cy="4881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 sz="2000" dirty="0">
              <a:latin typeface="Palatino Linotype" pitchFamily="18" charset="0"/>
            </a:endParaRPr>
          </a:p>
          <a:p>
            <a:endParaRPr lang="en-US" altLang="en-US" sz="2000" dirty="0">
              <a:latin typeface="Palatino Linotype" pitchFamily="18" charset="0"/>
            </a:endParaRPr>
          </a:p>
          <a:p>
            <a:r>
              <a:rPr lang="en-US" altLang="en-US" sz="2000" dirty="0">
                <a:latin typeface="Palatino Linotype" pitchFamily="18" charset="0"/>
              </a:rPr>
              <a:t>To discuss the principles of OFDM</a:t>
            </a:r>
          </a:p>
          <a:p>
            <a:r>
              <a:rPr lang="en-US" sz="2000" dirty="0">
                <a:latin typeface="Palatino Linotype" pitchFamily="18" charset="0"/>
              </a:rPr>
              <a:t>To explain Multicarrier Modulation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8604"/>
            <a:ext cx="8915400" cy="715962"/>
          </a:xfrm>
        </p:spPr>
        <p:txBody>
          <a:bodyPr>
            <a:noAutofit/>
          </a:bodyPr>
          <a:lstStyle/>
          <a:p>
            <a:r>
              <a:rPr lang="en-IN" sz="6000" dirty="0">
                <a:latin typeface="Palatino Linotype" pitchFamily="18" charset="0"/>
              </a:rPr>
              <a:t>What  is OFDM ??</a:t>
            </a:r>
            <a:br>
              <a:rPr lang="en-IN" sz="2400" dirty="0">
                <a:latin typeface="Palatino Linotype" pitchFamily="18" charset="0"/>
              </a:rPr>
            </a:br>
            <a:r>
              <a:rPr lang="en-IN" sz="2400" dirty="0">
                <a:latin typeface="Palatino Linotype" pitchFamily="18" charset="0"/>
              </a:rPr>
              <a:t>Orthogonality in time domain…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92262" y="1828800"/>
            <a:ext cx="6180137" cy="4400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2918"/>
            <a:ext cx="8915400" cy="714380"/>
          </a:xfrm>
        </p:spPr>
        <p:txBody>
          <a:bodyPr>
            <a:noAutofit/>
          </a:bodyPr>
          <a:lstStyle/>
          <a:p>
            <a:r>
              <a:rPr lang="en-IN" sz="2800" dirty="0">
                <a:latin typeface="Palatino Linotype" pitchFamily="18" charset="0"/>
              </a:rPr>
              <a:t>What is OFDM ??</a:t>
            </a:r>
            <a:br>
              <a:rPr lang="en-IN" sz="2800" dirty="0">
                <a:latin typeface="Palatino Linotype" pitchFamily="18" charset="0"/>
              </a:rPr>
            </a:br>
            <a:r>
              <a:rPr lang="en-IN" sz="2800" dirty="0">
                <a:latin typeface="Palatino Linotype" pitchFamily="18" charset="0"/>
              </a:rPr>
              <a:t>Orthogonality in frequency domain…</a:t>
            </a:r>
            <a:endParaRPr lang="en-US" sz="28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71604" y="2643182"/>
            <a:ext cx="5953125" cy="2033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4236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OFDM METHODOLOGY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90600" y="1997075"/>
            <a:ext cx="7129462" cy="4022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IN" sz="3200" dirty="0">
                <a:latin typeface="Palatino Linotype" pitchFamily="18" charset="0"/>
              </a:rPr>
              <a:t>Understanding Multipath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14400" y="1905000"/>
            <a:ext cx="7585075" cy="4114800"/>
            <a:chOff x="576" y="1200"/>
            <a:chExt cx="4778" cy="2592"/>
          </a:xfrm>
        </p:grpSpPr>
        <p:pic>
          <p:nvPicPr>
            <p:cNvPr id="9" name="Picture 8"/>
            <p:cNvPicPr>
              <a:picLocks/>
            </p:cNvPicPr>
            <p:nvPr/>
          </p:nvPicPr>
          <p:blipFill>
            <a:blip r:embed="rId2">
              <a:lum contrast="48000"/>
            </a:blip>
            <a:srcRect/>
            <a:stretch>
              <a:fillRect/>
            </a:stretch>
          </p:blipFill>
          <p:spPr>
            <a:xfrm>
              <a:off x="576" y="1200"/>
              <a:ext cx="2016" cy="24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9"/>
            <p:cNvPicPr>
              <a:picLocks/>
            </p:cNvPicPr>
            <p:nvPr/>
          </p:nvPicPr>
          <p:blipFill>
            <a:blip r:embed="rId3">
              <a:lum contrast="60000"/>
            </a:blip>
            <a:srcRect/>
            <a:stretch>
              <a:fillRect/>
            </a:stretch>
          </p:blipFill>
          <p:spPr>
            <a:xfrm>
              <a:off x="2640" y="1296"/>
              <a:ext cx="2714" cy="13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>
              <a:picLocks/>
            </p:cNvPicPr>
            <p:nvPr/>
          </p:nvPicPr>
          <p:blipFill>
            <a:blip r:embed="rId4">
              <a:lum contrast="36000"/>
            </a:blip>
            <a:srcRect/>
            <a:stretch>
              <a:fillRect/>
            </a:stretch>
          </p:blipFill>
          <p:spPr>
            <a:xfrm>
              <a:off x="3168" y="2592"/>
              <a:ext cx="1920" cy="12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Palatino Linotype" pitchFamily="18" charset="0"/>
              </a:rPr>
              <a:t>Why we need the Guard Period</a:t>
            </a:r>
            <a:r>
              <a:rPr lang="en-US" sz="2400" dirty="0"/>
              <a:t>…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66800" y="1905000"/>
            <a:ext cx="6400800" cy="426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Palatino Linotype" pitchFamily="18" charset="0"/>
              </a:rPr>
              <a:t>Advantages of OFDM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8602933" cy="5410200"/>
          </a:xfrm>
        </p:spPr>
        <p:txBody>
          <a:bodyPr>
            <a:normAutofit/>
          </a:bodyPr>
          <a:lstStyle/>
          <a:p>
            <a:pPr lvl="0" algn="just"/>
            <a:r>
              <a:rPr lang="en-US" altLang="en-US" sz="2000" dirty="0">
                <a:latin typeface="Palatino Linotype" pitchFamily="18" charset="0"/>
              </a:rPr>
              <a:t>Allows carriers to overlap (no guard band), resulting in lesser wasted bandwidth without any Inter Carrier Interference (ICI)</a:t>
            </a:r>
          </a:p>
          <a:p>
            <a:pPr lvl="0" algn="just"/>
            <a:r>
              <a:rPr lang="en-US" altLang="en-US" sz="2000" dirty="0">
                <a:latin typeface="Palatino Linotype" pitchFamily="18" charset="0"/>
              </a:rPr>
              <a:t>High data rate distributed over multiple carriers resulting in lower symbol rate (more immune to ISI)</a:t>
            </a:r>
          </a:p>
          <a:p>
            <a:pPr lvl="0" algn="just"/>
            <a:r>
              <a:rPr lang="en-US" altLang="en-US" sz="2000" dirty="0">
                <a:latin typeface="Palatino Linotype" pitchFamily="18" charset="0"/>
              </a:rPr>
              <a:t>Permits higher data rate as compared to FDM</a:t>
            </a:r>
          </a:p>
          <a:p>
            <a:pPr lvl="0" algn="just"/>
            <a:r>
              <a:rPr lang="en-US" altLang="en-US" sz="2000" dirty="0">
                <a:latin typeface="Palatino Linotype" pitchFamily="18" charset="0"/>
              </a:rPr>
              <a:t>Increased security and bandwidth efficiency possible using CDMA – OFDM (MC-CDMA)</a:t>
            </a:r>
          </a:p>
          <a:p>
            <a:pPr lvl="0" algn="just"/>
            <a:r>
              <a:rPr lang="en-US" altLang="en-US" sz="2000" dirty="0">
                <a:latin typeface="Palatino Linotype" pitchFamily="18" charset="0"/>
              </a:rPr>
              <a:t>Simple guard intervals make the system more robust to multipath effects.</a:t>
            </a:r>
          </a:p>
          <a:p>
            <a:pPr lvl="0">
              <a:buNone/>
            </a:pPr>
            <a:endParaRPr lang="en-US" alt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IN" sz="3200" dirty="0">
                <a:latin typeface="Palatino Linotype" pitchFamily="18" charset="0"/>
              </a:rPr>
              <a:t>Applications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1339" y="0"/>
            <a:ext cx="9002661" cy="5429264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609600" lvl="0" indent="-609600">
              <a:buFont typeface="Wingdings" pitchFamily="2" charset="2"/>
              <a:buAutoNum type="arabicPeriod"/>
            </a:pPr>
            <a:r>
              <a:rPr lang="en-US" sz="2000" dirty="0">
                <a:latin typeface="Palatino Linotype" pitchFamily="18" charset="0"/>
              </a:rPr>
              <a:t>To PC file transfer using the ubiquitous sound card</a:t>
            </a:r>
          </a:p>
          <a:p>
            <a:pPr marL="609600" lvl="0" indent="-609600">
              <a:buFont typeface="Wingdings" pitchFamily="2" charset="2"/>
              <a:buAutoNum type="arabicPeriod"/>
            </a:pPr>
            <a:r>
              <a:rPr lang="en-US" sz="2000" dirty="0">
                <a:latin typeface="Palatino Linotype" pitchFamily="18" charset="0"/>
              </a:rPr>
              <a:t>Digital audio broadcasting (DAB), wireless CD-quality sound transmission</a:t>
            </a:r>
          </a:p>
          <a:p>
            <a:pPr marL="609600" lvl="0" indent="-609600">
              <a:buFont typeface="Wingdings" pitchFamily="2" charset="2"/>
              <a:buAutoNum type="arabicPeriod"/>
            </a:pPr>
            <a:r>
              <a:rPr lang="en-US" sz="2000" dirty="0">
                <a:latin typeface="Palatino Linotype" pitchFamily="18" charset="0"/>
              </a:rPr>
              <a:t>Digital video broadcasting (DVB), specifically, digital terrestrial television </a:t>
            </a:r>
            <a:r>
              <a:rPr lang="en-US" altLang="zh-CN" sz="2000" dirty="0">
                <a:latin typeface="Palatino Linotype" pitchFamily="18" charset="0"/>
                <a:ea typeface="Times New Roman" pitchFamily="18" charset="0"/>
              </a:rPr>
              <a:t>broadcasting (DTTB)</a:t>
            </a:r>
          </a:p>
          <a:p>
            <a:pPr marL="609600" lvl="0" indent="-609600">
              <a:buFont typeface="Wingdings" pitchFamily="2" charset="2"/>
              <a:buAutoNum type="arabicPeriod" startAt="4"/>
            </a:pPr>
            <a:r>
              <a:rPr lang="en-US" sz="2000" dirty="0">
                <a:latin typeface="Palatino Linotype" pitchFamily="18" charset="0"/>
              </a:rPr>
              <a:t>Wireless LAPC N  802.11a</a:t>
            </a:r>
          </a:p>
          <a:p>
            <a:pPr marL="609600" lvl="0" indent="-609600">
              <a:buFont typeface="Wingdings" pitchFamily="2" charset="2"/>
              <a:buAutoNum type="arabicPeriod" startAt="4"/>
            </a:pPr>
            <a:r>
              <a:rPr lang="en-US" sz="2000" dirty="0">
                <a:latin typeface="Palatino Linotype" pitchFamily="18" charset="0"/>
              </a:rPr>
              <a:t>A</a:t>
            </a:r>
            <a:r>
              <a:rPr lang="en-US" altLang="zh-CN" sz="2000" dirty="0">
                <a:latin typeface="Palatino Linotype" pitchFamily="18" charset="0"/>
                <a:ea typeface="Times New Roman" pitchFamily="18" charset="0"/>
              </a:rPr>
              <a:t>DSL (asymmetric digital subscriber line), also called DMT (Digital Multi Tone)</a:t>
            </a:r>
            <a:r>
              <a:rPr lang="en-US" sz="2000" dirty="0">
                <a:latin typeface="Palatino Linotype" pitchFamily="18" charset="0"/>
              </a:rPr>
              <a:t> </a:t>
            </a:r>
          </a:p>
          <a:p>
            <a:pPr marL="609600" lvl="0" indent="-609600"/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248</Words>
  <Application>Microsoft Office PowerPoint</Application>
  <PresentationFormat>On-screen Show (4:3)</PresentationFormat>
  <Paragraphs>121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Subject Name : EC8652-Wireless communication  Presentation  Title: OFDM – A quick Overview </vt:lpstr>
      <vt:lpstr>Objective</vt:lpstr>
      <vt:lpstr>What  is OFDM ?? Orthogonality in time domain…</vt:lpstr>
      <vt:lpstr>What is OFDM ?? Orthogonality in frequency domain…</vt:lpstr>
      <vt:lpstr>OFDM METHODOLOGY </vt:lpstr>
      <vt:lpstr>Understanding Multipath</vt:lpstr>
      <vt:lpstr>Why we need the Guard Period…</vt:lpstr>
      <vt:lpstr>Advantages of OFDM</vt:lpstr>
      <vt:lpstr>Applications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BENISHA</cp:lastModifiedBy>
  <cp:revision>118</cp:revision>
  <dcterms:created xsi:type="dcterms:W3CDTF">2015-04-07T04:42:07Z</dcterms:created>
  <dcterms:modified xsi:type="dcterms:W3CDTF">2021-03-11T18:15:22Z</dcterms:modified>
</cp:coreProperties>
</file>