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96" r:id="rId1"/>
  </p:sldMasterIdLst>
  <p:notesMasterIdLst>
    <p:notesMasterId r:id="rId13"/>
  </p:notesMasterIdLst>
  <p:sldIdLst>
    <p:sldId id="310" r:id="rId2"/>
    <p:sldId id="311" r:id="rId3"/>
    <p:sldId id="312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</p:sldIdLst>
  <p:sldSz cx="9144000" cy="5143500" type="screen16x9"/>
  <p:notesSz cx="9144000" cy="5143500"/>
  <p:embeddedFontLst>
    <p:embeddedFont>
      <p:font typeface="Lato" panose="020B0604020202020204" charset="0"/>
      <p:regular r:id="rId14"/>
      <p:bold r:id="rId15"/>
    </p:embeddedFont>
    <p:embeddedFont>
      <p:font typeface="Open Sans" panose="020B0604020202020204" charset="0"/>
      <p:regular r:id="rId16"/>
      <p:bold r:id="rId17"/>
    </p:embeddedFont>
    <p:embeddedFont>
      <p:font typeface="Source Sans Pro" panose="020B0503030403020204" pitchFamily="34" charset="0"/>
      <p:regular r:id="rId18"/>
      <p:bold r:id="rId19"/>
      <p:italic r:id="rId20"/>
      <p:boldItalic r:id="rId21"/>
    </p:embeddedFont>
    <p:embeddedFont>
      <p:font typeface="Titillium Web" panose="020B0604020202020204" charset="0"/>
      <p:bold r:id="rId22"/>
    </p:embeddedFont>
    <p:embeddedFont>
      <p:font typeface="Ubuntu" panose="020B0604020202020204" charset="0"/>
      <p:regular r:id="rId23"/>
    </p:embeddedFont>
  </p:embeddedFontLst>
  <p:defaultTextStyle>
    <a:defPPr>
      <a:defRPr lang="en-US"/>
    </a:defPPr>
    <a:lvl1pPr marL="0" lvl="0" algn="l" rtl="0">
      <a:defRPr lang="en-US" sz="1800" dirty="0">
        <a:solidFill>
          <a:schemeClr val="tx1"/>
        </a:solidFill>
        <a:latin typeface="+mn-lt"/>
      </a:defRPr>
    </a:lvl1pPr>
    <a:lvl2pPr marL="457200" lvl="1" algn="l" rtl="0">
      <a:defRPr lang="en-US" sz="1800" dirty="0">
        <a:solidFill>
          <a:schemeClr val="tx1"/>
        </a:solidFill>
        <a:latin typeface="+mn-lt"/>
      </a:defRPr>
    </a:lvl2pPr>
    <a:lvl3pPr marL="914400" lvl="2" algn="l" rtl="0">
      <a:defRPr lang="en-US" sz="1800" dirty="0">
        <a:solidFill>
          <a:schemeClr val="tx1"/>
        </a:solidFill>
        <a:latin typeface="+mn-lt"/>
      </a:defRPr>
    </a:lvl3pPr>
    <a:lvl4pPr marL="1371600" lvl="3" algn="l" rtl="0">
      <a:defRPr lang="en-US" sz="1800" dirty="0">
        <a:solidFill>
          <a:schemeClr val="tx1"/>
        </a:solidFill>
        <a:latin typeface="+mn-lt"/>
      </a:defRPr>
    </a:lvl4pPr>
    <a:lvl5pPr marL="1828800" lvl="4" algn="l" rtl="0">
      <a:defRPr lang="en-US" sz="1800" dirty="0">
        <a:solidFill>
          <a:schemeClr val="tx1"/>
        </a:solidFill>
        <a:latin typeface="+mn-lt"/>
      </a:defRPr>
    </a:lvl5pPr>
    <a:lvl6pPr marL="2286000" lvl="5" algn="l" rtl="0">
      <a:defRPr lang="en-US" sz="1800" dirty="0">
        <a:solidFill>
          <a:schemeClr val="tx1"/>
        </a:solidFill>
        <a:latin typeface="+mn-lt"/>
      </a:defRPr>
    </a:lvl6pPr>
    <a:lvl7pPr marL="2743200" lvl="6" algn="l" rtl="0">
      <a:defRPr lang="en-US" sz="1800" dirty="0">
        <a:solidFill>
          <a:schemeClr val="tx1"/>
        </a:solidFill>
        <a:latin typeface="+mn-lt"/>
      </a:defRPr>
    </a:lvl7pPr>
    <a:lvl8pPr marL="3200400" lvl="7" algn="l" rtl="0">
      <a:defRPr lang="en-US" sz="1800" dirty="0">
        <a:solidFill>
          <a:schemeClr val="tx1"/>
        </a:solidFill>
        <a:latin typeface="+mn-lt"/>
      </a:defRPr>
    </a:lvl8pPr>
    <a:lvl9pPr marL="3657600" lvl="8" algn="l" rtl="0">
      <a:defRPr lang="en-US" sz="1800" dirty="0">
        <a:solidFill>
          <a:schemeClr val="tx1"/>
        </a:solidFill>
        <a:latin typeface="+mn-lt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87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65459-4C01-9248-BDAA-F28591FAF6F5}" type="datetimeFigureOut">
              <a:rPr lang="en-US" smtClean="0"/>
              <a:pPr/>
              <a:t>3/11/2021</a:t>
            </a:fld>
            <a:endParaRPr lang="en-US"/>
          </a:p>
        </p:txBody>
      </p:sp>
      <p:sp>
        <p:nvSpPr>
          <p:cNvPr id="1048688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689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90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91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27042-6B61-B148-8485-8BBBFAA13D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>
          <a:xfrm>
            <a:off x="1351643" y="2271771"/>
            <a:ext cx="6436178" cy="776702"/>
          </a:xfrm>
          <a:prstGeom prst="rect">
            <a:avLst/>
          </a:prstGeom>
        </p:spPr>
        <p:txBody>
          <a:bodyPr vert="horz" rtlCol="0" anchor="b"/>
          <a:lstStyle>
            <a:lvl1pPr lvl="0" algn="ctr">
              <a:defRPr lang="en-US" sz="4400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10" name="Subtitle 2"/>
          <p:cNvSpPr>
            <a:spLocks noGrp="1"/>
          </p:cNvSpPr>
          <p:nvPr>
            <p:ph type="subTitle" idx="1"/>
          </p:nvPr>
        </p:nvSpPr>
        <p:spPr>
          <a:xfrm>
            <a:off x="1351643" y="3056695"/>
            <a:ext cx="6436178" cy="494945"/>
          </a:xfrm>
          <a:prstGeom prst="rect">
            <a:avLst/>
          </a:prstGeom>
        </p:spPr>
        <p:txBody>
          <a:bodyPr vert="horz" lIns="91440" rtlCol="0" anchor="t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buNone/>
              <a:defRPr lang="en-US" sz="1400" b="0" i="0" baseline="0" dirty="0">
                <a:solidFill>
                  <a:schemeClr val="accent1"/>
                </a:solidFill>
                <a:latin typeface="+mn-lt"/>
              </a:defRPr>
            </a:lvl1pPr>
            <a:lvl2pPr marL="457200" lvl="1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486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&lt;#&gt;</a:t>
            </a:r>
          </a:p>
        </p:txBody>
      </p:sp>
      <p:sp>
        <p:nvSpPr>
          <p:cNvPr id="10486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Footer</a:t>
            </a:r>
          </a:p>
        </p:txBody>
      </p:sp>
      <p:sp>
        <p:nvSpPr>
          <p:cNvPr id="1048613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Text, and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Rectangle 19"/>
          <p:cNvSpPr/>
          <p:nvPr/>
        </p:nvSpPr>
        <p:spPr>
          <a:xfrm>
            <a:off x="774703" y="1417637"/>
            <a:ext cx="1850529" cy="2192337"/>
          </a:xfrm>
          <a:prstGeom prst="rect">
            <a:avLst/>
          </a:prstGeom>
          <a:noFill/>
          <a:ln w="6350" cap="flat">
            <a:solidFill>
              <a:schemeClr val="tx1">
                <a:alpha val="48000"/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1048668" name="Rectangle 20"/>
          <p:cNvSpPr/>
          <p:nvPr/>
        </p:nvSpPr>
        <p:spPr>
          <a:xfrm>
            <a:off x="2774950" y="1417637"/>
            <a:ext cx="3580319" cy="2192337"/>
          </a:xfrm>
          <a:prstGeom prst="rect">
            <a:avLst/>
          </a:prstGeom>
          <a:noFill/>
          <a:ln w="6350" cap="flat">
            <a:solidFill>
              <a:schemeClr val="tx1">
                <a:alpha val="48000"/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1048669" name="Rectangle 22"/>
          <p:cNvSpPr/>
          <p:nvPr/>
        </p:nvSpPr>
        <p:spPr>
          <a:xfrm>
            <a:off x="6496050" y="1417637"/>
            <a:ext cx="1882776" cy="2192337"/>
          </a:xfrm>
          <a:custGeom>
            <a:avLst/>
            <a:gdLst/>
            <a:ahLst/>
            <a:cxnLst/>
            <a:rect l="0" t="0" r="r" b="b"/>
            <a:pathLst>
              <a:path w="1882776" h="2192337">
                <a:moveTo>
                  <a:pt x="9525" y="0"/>
                </a:moveTo>
                <a:lnTo>
                  <a:pt x="1882777" y="0"/>
                </a:lnTo>
                <a:lnTo>
                  <a:pt x="1882777" y="2192337"/>
                </a:lnTo>
                <a:lnTo>
                  <a:pt x="9525" y="2192337"/>
                </a:lnTo>
                <a:close/>
              </a:path>
            </a:pathLst>
          </a:custGeom>
          <a:noFill/>
          <a:ln w="6350" cap="flat">
            <a:solidFill>
              <a:schemeClr val="tx1">
                <a:alpha val="48000"/>
                <a:lumMod val="50000"/>
                <a:lumOff val="50000"/>
              </a:schemeClr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1048670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71" name="Picture Placeholder 2"/>
          <p:cNvSpPr>
            <a:spLocks noGrp="1"/>
          </p:cNvSpPr>
          <p:nvPr>
            <p:ph type="pic" idx="1"/>
          </p:nvPr>
        </p:nvSpPr>
        <p:spPr>
          <a:xfrm>
            <a:off x="835027" y="1474787"/>
            <a:ext cx="1723499" cy="2074863"/>
          </a:xfrm>
          <a:solidFill>
            <a:schemeClr val="bg1">
              <a:lumMod val="95000"/>
            </a:schemeClr>
          </a:solidFill>
          <a:ln w="38100">
            <a:noFill/>
            <a:miter lim="800000"/>
          </a:ln>
        </p:spPr>
        <p:txBody>
          <a:bodyPr rtlCol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48672" name="Content Placeholder 2"/>
          <p:cNvSpPr>
            <a:spLocks noGrp="1"/>
          </p:cNvSpPr>
          <p:nvPr>
            <p:ph type="body" idx="2"/>
          </p:nvPr>
        </p:nvSpPr>
        <p:spPr>
          <a:xfrm>
            <a:off x="762000" y="3810000"/>
            <a:ext cx="1847850" cy="523875"/>
          </a:xfrm>
          <a:prstGeom prst="rect">
            <a:avLst/>
          </a:prstGeom>
        </p:spPr>
        <p:txBody>
          <a:bodyPr vert="horz" rtlCol="0" anchor="t">
            <a:normAutofit/>
          </a:bodyPr>
          <a:lstStyle>
            <a:lvl1pPr marL="0" lvl="0" indent="0" algn="ctr">
              <a:lnSpc>
                <a:spcPct val="100000"/>
              </a:lnSpc>
              <a:buFont typeface="Arial"/>
              <a:buNone/>
              <a:defRPr lang="en-US" sz="1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  <a:lvl2pPr lvl="1">
              <a:lnSpc>
                <a:spcPct val="129999"/>
              </a:lnSpc>
              <a:defRPr lang="en-US" sz="1000" dirty="0">
                <a:solidFill>
                  <a:schemeClr val="bg1">
                    <a:lumMod val="65000"/>
                  </a:schemeClr>
                </a:solidFill>
              </a:defRPr>
            </a:lvl2pPr>
            <a:lvl3pPr lvl="2">
              <a:lnSpc>
                <a:spcPts val="1200"/>
              </a:lnSpc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 lvl="3">
              <a:lnSpc>
                <a:spcPts val="1200"/>
              </a:lnSpc>
              <a:defRPr lang="en-US" sz="1050" i="0" dirty="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 lvl="4">
              <a:lnSpc>
                <a:spcPts val="1200"/>
              </a:lnSpc>
              <a:buFont typeface="Arial"/>
              <a:buChar char="»"/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48673" name="Picture Placeholder 2"/>
          <p:cNvSpPr>
            <a:spLocks noGrp="1"/>
          </p:cNvSpPr>
          <p:nvPr>
            <p:ph type="pic" idx="3"/>
          </p:nvPr>
        </p:nvSpPr>
        <p:spPr>
          <a:xfrm>
            <a:off x="2835275" y="1474787"/>
            <a:ext cx="3459670" cy="2074863"/>
          </a:xfrm>
          <a:solidFill>
            <a:schemeClr val="bg1">
              <a:lumMod val="95000"/>
            </a:schemeClr>
          </a:solidFill>
          <a:ln w="38100">
            <a:noFill/>
            <a:miter lim="800000"/>
          </a:ln>
        </p:spPr>
        <p:txBody>
          <a:bodyPr rtlCol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48674" name="Content Placeholder 2"/>
          <p:cNvSpPr>
            <a:spLocks noGrp="1"/>
          </p:cNvSpPr>
          <p:nvPr>
            <p:ph type="body" idx="4"/>
          </p:nvPr>
        </p:nvSpPr>
        <p:spPr>
          <a:xfrm>
            <a:off x="2777561" y="3810000"/>
            <a:ext cx="3577708" cy="523875"/>
          </a:xfrm>
          <a:prstGeom prst="rect">
            <a:avLst/>
          </a:prstGeom>
        </p:spPr>
        <p:txBody>
          <a:bodyPr vert="horz" rtlCol="0" anchor="t">
            <a:normAutofit/>
          </a:bodyPr>
          <a:lstStyle>
            <a:lvl1pPr marL="0" lvl="0" indent="0" algn="ctr">
              <a:lnSpc>
                <a:spcPct val="100000"/>
              </a:lnSpc>
              <a:buFont typeface="Arial"/>
              <a:buNone/>
              <a:defRPr lang="en-US" sz="1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  <a:lvl2pPr lvl="1">
              <a:lnSpc>
                <a:spcPct val="129999"/>
              </a:lnSpc>
              <a:defRPr lang="en-US" sz="1000" dirty="0">
                <a:solidFill>
                  <a:schemeClr val="bg1">
                    <a:lumMod val="65000"/>
                  </a:schemeClr>
                </a:solidFill>
              </a:defRPr>
            </a:lvl2pPr>
            <a:lvl3pPr lvl="2">
              <a:lnSpc>
                <a:spcPts val="1200"/>
              </a:lnSpc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 lvl="3">
              <a:lnSpc>
                <a:spcPts val="1200"/>
              </a:lnSpc>
              <a:defRPr lang="en-US" sz="1050" i="0" dirty="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 lvl="4">
              <a:lnSpc>
                <a:spcPts val="1200"/>
              </a:lnSpc>
              <a:buFont typeface="Arial"/>
              <a:buChar char="»"/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48675" name="Picture Placeholder 2"/>
          <p:cNvSpPr>
            <a:spLocks noGrp="1"/>
          </p:cNvSpPr>
          <p:nvPr>
            <p:ph type="pic" idx="5"/>
          </p:nvPr>
        </p:nvSpPr>
        <p:spPr>
          <a:xfrm>
            <a:off x="6581774" y="1474787"/>
            <a:ext cx="1724025" cy="2074863"/>
          </a:xfrm>
          <a:solidFill>
            <a:schemeClr val="bg1">
              <a:lumMod val="95000"/>
            </a:schemeClr>
          </a:solidFill>
          <a:ln w="38100">
            <a:noFill/>
            <a:miter lim="800000"/>
          </a:ln>
        </p:spPr>
        <p:txBody>
          <a:bodyPr rtlCol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48676" name="Content Placeholder 2"/>
          <p:cNvSpPr>
            <a:spLocks noGrp="1"/>
          </p:cNvSpPr>
          <p:nvPr>
            <p:ph type="body" idx="6"/>
          </p:nvPr>
        </p:nvSpPr>
        <p:spPr>
          <a:xfrm>
            <a:off x="6496050" y="3810000"/>
            <a:ext cx="1882775" cy="523875"/>
          </a:xfrm>
          <a:prstGeom prst="rect">
            <a:avLst/>
          </a:prstGeom>
        </p:spPr>
        <p:txBody>
          <a:bodyPr vert="horz" rtlCol="0" anchor="t">
            <a:normAutofit/>
          </a:bodyPr>
          <a:lstStyle>
            <a:lvl1pPr marL="0" lvl="0" indent="0" algn="ctr">
              <a:lnSpc>
                <a:spcPct val="100000"/>
              </a:lnSpc>
              <a:buFont typeface="Arial"/>
              <a:buNone/>
              <a:defRPr lang="en-US" sz="12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  <a:lvl2pPr lvl="1">
              <a:lnSpc>
                <a:spcPct val="129999"/>
              </a:lnSpc>
              <a:defRPr lang="en-US" sz="1000" dirty="0">
                <a:solidFill>
                  <a:schemeClr val="bg1">
                    <a:lumMod val="65000"/>
                  </a:schemeClr>
                </a:solidFill>
              </a:defRPr>
            </a:lvl2pPr>
            <a:lvl3pPr lvl="2">
              <a:lnSpc>
                <a:spcPts val="1200"/>
              </a:lnSpc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 lvl="3">
              <a:lnSpc>
                <a:spcPts val="1200"/>
              </a:lnSpc>
              <a:defRPr lang="en-US" sz="1050" i="0" dirty="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 lvl="4">
              <a:lnSpc>
                <a:spcPts val="1200"/>
              </a:lnSpc>
              <a:buFont typeface="Arial"/>
              <a:buChar char="»"/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4867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04867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048679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custDataLst>
      <p:tags r:id="rId1"/>
    </p:custData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5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733550"/>
            <a:ext cx="2095500" cy="2190750"/>
          </a:xfrm>
          <a:solidFill>
            <a:schemeClr val="bg1">
              <a:lumMod val="95000"/>
            </a:schemeClr>
          </a:solidFill>
          <a:ln w="38100">
            <a:noFill/>
            <a:miter lim="800000"/>
          </a:ln>
        </p:spPr>
        <p:txBody>
          <a:bodyPr rtlCol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48654" name="Picture Placeholder 2"/>
          <p:cNvSpPr>
            <a:spLocks noGrp="1"/>
          </p:cNvSpPr>
          <p:nvPr>
            <p:ph type="pic" idx="2"/>
          </p:nvPr>
        </p:nvSpPr>
        <p:spPr>
          <a:xfrm>
            <a:off x="2470150" y="1733550"/>
            <a:ext cx="2095500" cy="2190750"/>
          </a:xfrm>
          <a:solidFill>
            <a:schemeClr val="bg1">
              <a:lumMod val="95000"/>
            </a:schemeClr>
          </a:solidFill>
          <a:ln w="38100">
            <a:noFill/>
            <a:miter lim="800000"/>
          </a:ln>
        </p:spPr>
        <p:txBody>
          <a:bodyPr rtlCol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48655" name="Picture Placeholder 2"/>
          <p:cNvSpPr>
            <a:spLocks noGrp="1"/>
          </p:cNvSpPr>
          <p:nvPr>
            <p:ph type="pic" idx="3"/>
          </p:nvPr>
        </p:nvSpPr>
        <p:spPr>
          <a:xfrm>
            <a:off x="4635500" y="1733550"/>
            <a:ext cx="2095500" cy="2190750"/>
          </a:xfrm>
          <a:solidFill>
            <a:schemeClr val="bg1">
              <a:lumMod val="95000"/>
            </a:schemeClr>
          </a:solidFill>
          <a:ln w="38100">
            <a:noFill/>
            <a:miter lim="800000"/>
          </a:ln>
        </p:spPr>
        <p:txBody>
          <a:bodyPr rtlCol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48656" name="Picture Placeholder 2"/>
          <p:cNvSpPr>
            <a:spLocks noGrp="1"/>
          </p:cNvSpPr>
          <p:nvPr>
            <p:ph type="pic" idx="4"/>
          </p:nvPr>
        </p:nvSpPr>
        <p:spPr>
          <a:xfrm>
            <a:off x="6800850" y="1733550"/>
            <a:ext cx="2095500" cy="2190750"/>
          </a:xfrm>
          <a:solidFill>
            <a:schemeClr val="bg1">
              <a:lumMod val="95000"/>
            </a:schemeClr>
          </a:solidFill>
          <a:ln w="38100">
            <a:noFill/>
            <a:miter lim="800000"/>
          </a:ln>
        </p:spPr>
        <p:txBody>
          <a:bodyPr rtlCol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4865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04865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048659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860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04860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048605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ext Placeholder 2"/>
          <p:cNvSpPr>
            <a:spLocks noGrp="1"/>
          </p:cNvSpPr>
          <p:nvPr>
            <p:ph type="body"/>
          </p:nvPr>
        </p:nvSpPr>
        <p:spPr>
          <a:xfrm>
            <a:off x="762000" y="2192059"/>
            <a:ext cx="7620000" cy="511812"/>
          </a:xfrm>
          <a:prstGeom prst="rect">
            <a:avLst/>
          </a:prstGeom>
        </p:spPr>
        <p:txBody>
          <a:bodyPr vert="horz" rtlCol="0" anchor="b">
            <a:normAutofit/>
          </a:bodyPr>
          <a:lstStyle>
            <a:lvl1pPr marL="0" lvl="0" indent="0">
              <a:lnSpc>
                <a:spcPct val="100000"/>
              </a:lnSpc>
              <a:buNone/>
              <a:defRPr lang="en-US" sz="1400" b="0" i="0" dirty="0">
                <a:solidFill>
                  <a:schemeClr val="accent1"/>
                </a:solidFill>
                <a:latin typeface="+mn-lt"/>
              </a:defRPr>
            </a:lvl1pPr>
            <a:lvl2pPr marL="457200" lvl="1" indent="0">
              <a:buNone/>
              <a:defRPr lang="en-US" sz="1800" dirty="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lang="en-US" sz="1600" dirty="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48629" name="Title 1"/>
          <p:cNvSpPr>
            <a:spLocks noGrp="1"/>
          </p:cNvSpPr>
          <p:nvPr>
            <p:ph type="title" idx="1"/>
          </p:nvPr>
        </p:nvSpPr>
        <p:spPr>
          <a:xfrm>
            <a:off x="762000" y="2735662"/>
            <a:ext cx="7620000" cy="882263"/>
          </a:xfrm>
          <a:prstGeom prst="rect">
            <a:avLst/>
          </a:prstGeom>
        </p:spPr>
        <p:txBody>
          <a:bodyPr vert="horz" rtlCol="0" anchor="t"/>
          <a:lstStyle>
            <a:lvl1pPr lvl="0">
              <a:defRPr lang="en-US" sz="4000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&lt;#&gt;</a:t>
            </a:r>
          </a:p>
        </p:txBody>
      </p:sp>
      <p:sp>
        <p:nvSpPr>
          <p:cNvPr id="104863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Footer</a:t>
            </a:r>
          </a:p>
        </p:txBody>
      </p:sp>
      <p:sp>
        <p:nvSpPr>
          <p:cNvPr id="1048632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35" name="Content Placeholder 2"/>
          <p:cNvSpPr>
            <a:spLocks noGrp="1"/>
          </p:cNvSpPr>
          <p:nvPr>
            <p:ph idx="1"/>
          </p:nvPr>
        </p:nvSpPr>
        <p:spPr>
          <a:xfrm>
            <a:off x="762000" y="1403352"/>
            <a:ext cx="3619500" cy="3069050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8636" name="Content Placeholder 2"/>
          <p:cNvSpPr>
            <a:spLocks noGrp="1"/>
          </p:cNvSpPr>
          <p:nvPr>
            <p:ph idx="2"/>
          </p:nvPr>
        </p:nvSpPr>
        <p:spPr>
          <a:xfrm>
            <a:off x="4752975" y="1403352"/>
            <a:ext cx="3619500" cy="3069050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86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04863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048639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ext Placeholder 2"/>
          <p:cNvSpPr>
            <a:spLocks noGrp="1"/>
          </p:cNvSpPr>
          <p:nvPr>
            <p:ph type="body"/>
          </p:nvPr>
        </p:nvSpPr>
        <p:spPr>
          <a:xfrm>
            <a:off x="762000" y="1400175"/>
            <a:ext cx="3619500" cy="540644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lvl1pPr marL="0" lvl="0" indent="0">
              <a:buNone/>
              <a:defRPr lang="en-US" sz="1600" b="0" i="0" cap="none" dirty="0">
                <a:solidFill>
                  <a:schemeClr val="accent1"/>
                </a:solidFill>
                <a:latin typeface="+mn-lt"/>
              </a:defRPr>
            </a:lvl1pPr>
            <a:lvl2pPr marL="457200" lvl="1" indent="0">
              <a:buNone/>
              <a:defRPr lang="en-US" sz="2000" b="1" dirty="0">
                <a:latin typeface="+mn-lt"/>
              </a:defRPr>
            </a:lvl2pPr>
            <a:lvl3pPr marL="914400" lvl="2" indent="0">
              <a:buNone/>
              <a:defRPr lang="en-US" sz="1800" b="1" dirty="0">
                <a:latin typeface="+mn-lt"/>
              </a:defRPr>
            </a:lvl3pPr>
            <a:lvl4pPr marL="1371600" lvl="3" indent="0">
              <a:buNone/>
              <a:defRPr lang="en-US" sz="1600" b="1" dirty="0">
                <a:latin typeface="+mn-lt"/>
              </a:defRPr>
            </a:lvl4pPr>
            <a:lvl5pPr marL="1828800" lvl="4" indent="0">
              <a:buNone/>
              <a:defRPr lang="en-US" sz="1600" b="1" dirty="0">
                <a:latin typeface="+mn-lt"/>
              </a:defRPr>
            </a:lvl5pPr>
            <a:lvl6pPr marL="2286000" lvl="5" indent="0">
              <a:buNone/>
              <a:defRPr lang="en-US" sz="1600" b="1" dirty="0">
                <a:latin typeface="+mn-lt"/>
              </a:defRPr>
            </a:lvl6pPr>
            <a:lvl7pPr marL="2743200" lvl="6" indent="0">
              <a:buNone/>
              <a:defRPr lang="en-US" sz="1600" b="1" dirty="0">
                <a:latin typeface="+mn-lt"/>
              </a:defRPr>
            </a:lvl7pPr>
            <a:lvl8pPr marL="3200400" lvl="7" indent="0">
              <a:buNone/>
              <a:defRPr lang="en-US" sz="1600" b="1" dirty="0">
                <a:latin typeface="+mn-lt"/>
              </a:defRPr>
            </a:lvl8pPr>
            <a:lvl9pPr marL="3657600" lvl="8" indent="0">
              <a:buNone/>
              <a:defRPr lang="en-US" sz="1600" b="1" dirty="0">
                <a:latin typeface="+mn-lt"/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48641" name="Text Placeholder 4"/>
          <p:cNvSpPr>
            <a:spLocks noGrp="1"/>
          </p:cNvSpPr>
          <p:nvPr>
            <p:ph type="body" idx="1"/>
          </p:nvPr>
        </p:nvSpPr>
        <p:spPr>
          <a:xfrm>
            <a:off x="4754717" y="1400175"/>
            <a:ext cx="3619500" cy="540644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lvl1pPr marL="0" lvl="0" indent="0">
              <a:buNone/>
              <a:defRPr lang="en-US" sz="1600" b="0" i="0" cap="none" dirty="0">
                <a:solidFill>
                  <a:schemeClr val="accent1"/>
                </a:solidFill>
                <a:latin typeface="+mn-lt"/>
              </a:defRPr>
            </a:lvl1pPr>
            <a:lvl2pPr marL="457200" lvl="1" indent="0">
              <a:buNone/>
              <a:defRPr lang="en-US" sz="2000" b="1" dirty="0">
                <a:latin typeface="+mn-lt"/>
              </a:defRPr>
            </a:lvl2pPr>
            <a:lvl3pPr marL="914400" lvl="2" indent="0">
              <a:buNone/>
              <a:defRPr lang="en-US" sz="1800" b="1" dirty="0">
                <a:latin typeface="+mn-lt"/>
              </a:defRPr>
            </a:lvl3pPr>
            <a:lvl4pPr marL="1371600" lvl="3" indent="0">
              <a:buNone/>
              <a:defRPr lang="en-US" sz="1600" b="1" dirty="0">
                <a:latin typeface="+mn-lt"/>
              </a:defRPr>
            </a:lvl4pPr>
            <a:lvl5pPr marL="1828800" lvl="4" indent="0">
              <a:buNone/>
              <a:defRPr lang="en-US" sz="1600" b="1" dirty="0">
                <a:latin typeface="+mn-lt"/>
              </a:defRPr>
            </a:lvl5pPr>
            <a:lvl6pPr marL="2286000" lvl="5" indent="0">
              <a:buNone/>
              <a:defRPr lang="en-US" sz="1600" b="1" dirty="0">
                <a:latin typeface="+mn-lt"/>
              </a:defRPr>
            </a:lvl6pPr>
            <a:lvl7pPr marL="2743200" lvl="6" indent="0">
              <a:buNone/>
              <a:defRPr lang="en-US" sz="1600" b="1" dirty="0">
                <a:latin typeface="+mn-lt"/>
              </a:defRPr>
            </a:lvl7pPr>
            <a:lvl8pPr marL="3200400" lvl="7" indent="0">
              <a:buNone/>
              <a:defRPr lang="en-US" sz="1600" b="1" dirty="0">
                <a:latin typeface="+mn-lt"/>
              </a:defRPr>
            </a:lvl8pPr>
            <a:lvl9pPr marL="3657600" lvl="8" indent="0">
              <a:buNone/>
              <a:defRPr lang="en-US" sz="1600" b="1" dirty="0">
                <a:latin typeface="+mn-lt"/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48642" name="Content Placeholder 2"/>
          <p:cNvSpPr>
            <a:spLocks noGrp="1"/>
          </p:cNvSpPr>
          <p:nvPr>
            <p:ph idx="2"/>
          </p:nvPr>
        </p:nvSpPr>
        <p:spPr>
          <a:xfrm>
            <a:off x="762000" y="1961537"/>
            <a:ext cx="3619500" cy="2510865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8643" name="Title 1"/>
          <p:cNvSpPr>
            <a:spLocks noGrp="1"/>
          </p:cNvSpPr>
          <p:nvPr>
            <p:ph type="title" idx="3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44" name="Content Placeholder 2"/>
          <p:cNvSpPr>
            <a:spLocks noGrp="1"/>
          </p:cNvSpPr>
          <p:nvPr>
            <p:ph idx="4"/>
          </p:nvPr>
        </p:nvSpPr>
        <p:spPr>
          <a:xfrm>
            <a:off x="4751443" y="1961537"/>
            <a:ext cx="3619500" cy="2510865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864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  <p:sp>
        <p:nvSpPr>
          <p:cNvPr id="104864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04864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Title 1"/>
          <p:cNvSpPr>
            <a:spLocks noGrp="1"/>
          </p:cNvSpPr>
          <p:nvPr>
            <p:ph type="title"/>
          </p:nvPr>
        </p:nvSpPr>
        <p:spPr>
          <a:xfrm>
            <a:off x="762000" y="1914525"/>
            <a:ext cx="7620000" cy="857250"/>
          </a:xfrm>
        </p:spPr>
        <p:txBody>
          <a:bodyPr vert="horz" rtlCol="0" anchor="ctr"/>
          <a:lstStyle>
            <a:lvl1pPr lvl="0" algn="ctr">
              <a:defRPr lang="en-US" sz="3600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4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04865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048651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04859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04859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81" name="Text Placeholder 3"/>
          <p:cNvSpPr>
            <a:spLocks noGrp="1"/>
          </p:cNvSpPr>
          <p:nvPr>
            <p:ph type="body" idx="1"/>
          </p:nvPr>
        </p:nvSpPr>
        <p:spPr>
          <a:xfrm>
            <a:off x="762000" y="1455900"/>
            <a:ext cx="2822399" cy="2984400"/>
          </a:xfrm>
        </p:spPr>
        <p:txBody>
          <a:bodyPr vert="horz" lIns="91440" tIns="93600" rIns="91440" bIns="45720" rtlCol="0" anchor="t">
            <a:normAutofit/>
          </a:bodyPr>
          <a:lstStyle>
            <a:lvl1pPr marL="0" lvl="0" indent="0">
              <a:lnSpc>
                <a:spcPct val="100000"/>
              </a:lnSpc>
              <a:buNone/>
              <a:defRPr lang="en-US" b="0" dirty="0">
                <a:latin typeface="+mn-lt"/>
              </a:defRPr>
            </a:lvl1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1048682" name="Content Placeholder 2"/>
          <p:cNvSpPr>
            <a:spLocks noGrp="1"/>
          </p:cNvSpPr>
          <p:nvPr>
            <p:ph idx="2"/>
          </p:nvPr>
        </p:nvSpPr>
        <p:spPr>
          <a:xfrm>
            <a:off x="3776758" y="1447800"/>
            <a:ext cx="4605242" cy="3000375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868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04868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048685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Rectangle 16"/>
          <p:cNvSpPr/>
          <p:nvPr/>
        </p:nvSpPr>
        <p:spPr>
          <a:xfrm>
            <a:off x="3718307" y="1437411"/>
            <a:ext cx="4663693" cy="3037029"/>
          </a:xfrm>
          <a:prstGeom prst="rect">
            <a:avLst/>
          </a:prstGeom>
          <a:noFill/>
          <a:ln w="6350" cap="flat">
            <a:solidFill>
              <a:schemeClr val="bg1">
                <a:lumMod val="75000"/>
              </a:scheme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/>
          <a:lstStyle/>
          <a:p>
            <a:pPr algn="ctr"/>
            <a:endParaRPr lang="en-US" dirty="0">
              <a:latin typeface="+mn-lt"/>
            </a:endParaRPr>
          </a:p>
        </p:txBody>
      </p:sp>
      <p:sp>
        <p:nvSpPr>
          <p:cNvPr id="1048661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48662" name="Text Placeholder 3"/>
          <p:cNvSpPr>
            <a:spLocks noGrp="1"/>
          </p:cNvSpPr>
          <p:nvPr>
            <p:ph type="body" idx="1"/>
          </p:nvPr>
        </p:nvSpPr>
        <p:spPr>
          <a:xfrm>
            <a:off x="762000" y="1455900"/>
            <a:ext cx="2822399" cy="2984400"/>
          </a:xfrm>
        </p:spPr>
        <p:txBody>
          <a:bodyPr vert="horz" lIns="91440" tIns="93600" rIns="91440" bIns="45720" rtlCol="0" anchor="t">
            <a:normAutofit/>
          </a:bodyPr>
          <a:lstStyle>
            <a:lvl1pPr marL="0" lvl="0" indent="0">
              <a:lnSpc>
                <a:spcPct val="100000"/>
              </a:lnSpc>
              <a:buNone/>
              <a:defRPr lang="en-US" b="0" dirty="0">
                <a:latin typeface="+mn-lt"/>
              </a:defRPr>
            </a:lvl1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1048663" name="Picture Placeholder 2"/>
          <p:cNvSpPr>
            <a:spLocks noGrp="1"/>
          </p:cNvSpPr>
          <p:nvPr>
            <p:ph type="pic" idx="2"/>
          </p:nvPr>
        </p:nvSpPr>
        <p:spPr>
          <a:xfrm>
            <a:off x="3775220" y="1492944"/>
            <a:ext cx="4543283" cy="2925962"/>
          </a:xfrm>
          <a:solidFill>
            <a:schemeClr val="bg1">
              <a:lumMod val="95000"/>
            </a:schemeClr>
          </a:solidFill>
          <a:ln w="38100">
            <a:noFill/>
            <a:miter lim="800000"/>
          </a:ln>
        </p:spPr>
        <p:txBody>
          <a:bodyPr rtlCol="0"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04866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04866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048666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ideMaster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Slide Number Placeholder 5" hidden="1"/>
          <p:cNvSpPr txBox="1">
            <a:spLocks noGrp="1"/>
          </p:cNvSpPr>
          <p:nvPr/>
        </p:nvSpPr>
        <p:spPr>
          <a:xfrm>
            <a:off x="6123448" y="4771233"/>
            <a:ext cx="2133600" cy="273844"/>
          </a:xfrm>
          <a:prstGeom prst="rect">
            <a:avLst/>
          </a:prstGeom>
          <a:effectLst/>
        </p:spPr>
        <p:txBody>
          <a:bodyPr vert="horz" lIns="91440" tIns="45720" rIns="91440" bIns="45720" numCol="1" spcCol="0" rtlCol="0" anchor="ctr"/>
          <a:lstStyle>
            <a:lvl1pPr marL="0" lvl="0" algn="r" rtl="0">
              <a:lnSpc>
                <a:spcPct val="100000"/>
              </a:lnSpc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Roboto"/>
              </a:defRPr>
            </a:lvl1pPr>
            <a:lvl2pPr marL="457200" lvl="1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2pPr>
            <a:lvl3pPr marL="914400" lvl="2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3pPr>
            <a:lvl4pPr marL="1371600" lvl="3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4pPr>
            <a:lvl5pPr marL="1828800" lvl="4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5pPr>
            <a:lvl6pPr marL="2286000" lvl="5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6pPr>
            <a:lvl7pPr marL="2743200" lvl="6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7pPr>
            <a:lvl8pPr marL="3200400" lvl="7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8pPr>
            <a:lvl9pPr marL="3657600" lvl="8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9pPr>
          </a:lstStyle>
          <a:p>
            <a:pPr marL="0" lvl="0" algn="r" rtl="0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pPr>
            <a:r>
              <a:rPr lang="en-US" dirty="0"/>
              <a:t>&lt;#&gt;</a:t>
            </a:r>
          </a:p>
        </p:txBody>
      </p:sp>
      <p:sp>
        <p:nvSpPr>
          <p:cNvPr id="1048577" name="Footer Placeholder 4" hidden="1"/>
          <p:cNvSpPr txBox="1">
            <a:spLocks noGrp="1"/>
          </p:cNvSpPr>
          <p:nvPr/>
        </p:nvSpPr>
        <p:spPr>
          <a:xfrm>
            <a:off x="3124200" y="4771233"/>
            <a:ext cx="2895600" cy="273844"/>
          </a:xfrm>
          <a:prstGeom prst="rect">
            <a:avLst/>
          </a:prstGeom>
          <a:effectLst/>
        </p:spPr>
        <p:txBody>
          <a:bodyPr vert="horz" lIns="91440" tIns="45720" rIns="91440" bIns="45720" numCol="1" spcCol="0" rtlCol="0" anchor="ctr"/>
          <a:lstStyle>
            <a:lvl1pPr marL="0" lvl="0" algn="ctr" rtl="0">
              <a:lnSpc>
                <a:spcPct val="100000"/>
              </a:lnSpc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Roboto"/>
              </a:defRPr>
            </a:lvl1pPr>
            <a:lvl2pPr marL="457200" lvl="1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2pPr>
            <a:lvl3pPr marL="914400" lvl="2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3pPr>
            <a:lvl4pPr marL="1371600" lvl="3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4pPr>
            <a:lvl5pPr marL="1828800" lvl="4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5pPr>
            <a:lvl6pPr marL="2286000" lvl="5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6pPr>
            <a:lvl7pPr marL="2743200" lvl="6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7pPr>
            <a:lvl8pPr marL="3200400" lvl="7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8pPr>
            <a:lvl9pPr marL="3657600" lvl="8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9pPr>
          </a:lstStyle>
          <a:p>
            <a:pPr marL="0" lvl="0" algn="ctr" rtl="0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pPr>
            <a:r>
              <a:rPr lang="en-US" dirty="0"/>
              <a:t>Footer</a:t>
            </a:r>
          </a:p>
        </p:txBody>
      </p:sp>
      <p:sp>
        <p:nvSpPr>
          <p:cNvPr id="1048578" name="Date Placeholder 3" hidden="1"/>
          <p:cNvSpPr txBox="1">
            <a:spLocks noGrp="1"/>
          </p:cNvSpPr>
          <p:nvPr/>
        </p:nvSpPr>
        <p:spPr>
          <a:xfrm>
            <a:off x="894633" y="4771233"/>
            <a:ext cx="2133600" cy="273844"/>
          </a:xfrm>
          <a:prstGeom prst="rect">
            <a:avLst/>
          </a:prstGeom>
          <a:effectLst/>
        </p:spPr>
        <p:txBody>
          <a:bodyPr vert="horz" lIns="91440" tIns="45720" rIns="91440" bIns="45720" numCol="1" spcCol="0" rtlCol="0" anchor="ctr"/>
          <a:lstStyle>
            <a:lvl1pPr marL="0" lvl="0" algn="l" rtl="0">
              <a:lnSpc>
                <a:spcPct val="100000"/>
              </a:lnSpc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Roboto"/>
              </a:defRPr>
            </a:lvl1pPr>
            <a:lvl2pPr marL="457200" lvl="1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2pPr>
            <a:lvl3pPr marL="914400" lvl="2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3pPr>
            <a:lvl4pPr marL="1371600" lvl="3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4pPr>
            <a:lvl5pPr marL="1828800" lvl="4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5pPr>
            <a:lvl6pPr marL="2286000" lvl="5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6pPr>
            <a:lvl7pPr marL="2743200" lvl="6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7pPr>
            <a:lvl8pPr marL="3200400" lvl="7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8pPr>
            <a:lvl9pPr marL="3657600" lvl="8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9pPr>
          </a:lstStyle>
          <a:p>
            <a:pPr marL="0" lvl="0" algn="l" rtl="0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pPr>
            <a:r>
              <a:rPr lang="en-US" dirty="0"/>
              <a:t>Date</a:t>
            </a:r>
          </a:p>
        </p:txBody>
      </p:sp>
      <p:sp>
        <p:nvSpPr>
          <p:cNvPr id="1048579" name="Slide Number Placeholder 5" hidden="1"/>
          <p:cNvSpPr txBox="1">
            <a:spLocks noGrp="1"/>
          </p:cNvSpPr>
          <p:nvPr/>
        </p:nvSpPr>
        <p:spPr>
          <a:xfrm>
            <a:off x="6123448" y="4771233"/>
            <a:ext cx="2133600" cy="273844"/>
          </a:xfrm>
          <a:prstGeom prst="rect">
            <a:avLst/>
          </a:prstGeom>
          <a:effectLst/>
        </p:spPr>
        <p:txBody>
          <a:bodyPr vert="horz" lIns="91440" tIns="45720" rIns="91440" bIns="45720" numCol="1" spcCol="0" rtlCol="0" anchor="ctr"/>
          <a:lstStyle>
            <a:lvl1pPr marL="0" lvl="0" algn="r" rtl="0">
              <a:lnSpc>
                <a:spcPct val="100000"/>
              </a:lnSpc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Roboto"/>
              </a:defRPr>
            </a:lvl1pPr>
            <a:lvl2pPr marL="457200" lvl="1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2pPr>
            <a:lvl3pPr marL="914400" lvl="2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3pPr>
            <a:lvl4pPr marL="1371600" lvl="3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4pPr>
            <a:lvl5pPr marL="1828800" lvl="4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5pPr>
            <a:lvl6pPr marL="2286000" lvl="5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6pPr>
            <a:lvl7pPr marL="2743200" lvl="6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7pPr>
            <a:lvl8pPr marL="3200400" lvl="7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8pPr>
            <a:lvl9pPr marL="3657600" lvl="8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9pPr>
          </a:lstStyle>
          <a:p>
            <a:pPr marL="0" lvl="0" algn="r" rtl="0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pPr>
            <a:r>
              <a:rPr lang="en-US" dirty="0"/>
              <a:t>&lt;#&gt;</a:t>
            </a:r>
          </a:p>
        </p:txBody>
      </p:sp>
      <p:sp>
        <p:nvSpPr>
          <p:cNvPr id="1048580" name="Footer Placeholder 4" hidden="1"/>
          <p:cNvSpPr txBox="1">
            <a:spLocks noGrp="1"/>
          </p:cNvSpPr>
          <p:nvPr/>
        </p:nvSpPr>
        <p:spPr>
          <a:xfrm>
            <a:off x="3124200" y="4771233"/>
            <a:ext cx="2895600" cy="273844"/>
          </a:xfrm>
          <a:prstGeom prst="rect">
            <a:avLst/>
          </a:prstGeom>
          <a:effectLst/>
        </p:spPr>
        <p:txBody>
          <a:bodyPr vert="horz" lIns="91440" tIns="45720" rIns="91440" bIns="45720" numCol="1" spcCol="0" rtlCol="0" anchor="ctr"/>
          <a:lstStyle>
            <a:lvl1pPr marL="0" lvl="0" algn="ctr" rtl="0">
              <a:lnSpc>
                <a:spcPct val="100000"/>
              </a:lnSpc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Roboto"/>
              </a:defRPr>
            </a:lvl1pPr>
            <a:lvl2pPr marL="457200" lvl="1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2pPr>
            <a:lvl3pPr marL="914400" lvl="2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3pPr>
            <a:lvl4pPr marL="1371600" lvl="3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4pPr>
            <a:lvl5pPr marL="1828800" lvl="4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5pPr>
            <a:lvl6pPr marL="2286000" lvl="5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6pPr>
            <a:lvl7pPr marL="2743200" lvl="6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7pPr>
            <a:lvl8pPr marL="3200400" lvl="7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8pPr>
            <a:lvl9pPr marL="3657600" lvl="8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9pPr>
          </a:lstStyle>
          <a:p>
            <a:pPr marL="0" lvl="0" algn="ctr" rtl="0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pPr>
            <a:r>
              <a:rPr lang="en-US" dirty="0"/>
              <a:t>Footer</a:t>
            </a:r>
          </a:p>
        </p:txBody>
      </p:sp>
      <p:sp>
        <p:nvSpPr>
          <p:cNvPr id="1048581" name="Date Placeholder 3" hidden="1"/>
          <p:cNvSpPr txBox="1">
            <a:spLocks noGrp="1"/>
          </p:cNvSpPr>
          <p:nvPr/>
        </p:nvSpPr>
        <p:spPr>
          <a:xfrm>
            <a:off x="894633" y="4771233"/>
            <a:ext cx="2133600" cy="273844"/>
          </a:xfrm>
          <a:prstGeom prst="rect">
            <a:avLst/>
          </a:prstGeom>
          <a:effectLst/>
        </p:spPr>
        <p:txBody>
          <a:bodyPr vert="horz" lIns="91440" tIns="45720" rIns="91440" bIns="45720" numCol="1" spcCol="0" rtlCol="0" anchor="ctr"/>
          <a:lstStyle>
            <a:lvl1pPr marL="0" lvl="0" algn="l" rtl="0">
              <a:lnSpc>
                <a:spcPct val="100000"/>
              </a:lnSpc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Roboto"/>
              </a:defRPr>
            </a:lvl1pPr>
            <a:lvl2pPr marL="457200" lvl="1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2pPr>
            <a:lvl3pPr marL="914400" lvl="2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3pPr>
            <a:lvl4pPr marL="1371600" lvl="3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4pPr>
            <a:lvl5pPr marL="1828800" lvl="4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5pPr>
            <a:lvl6pPr marL="2286000" lvl="5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6pPr>
            <a:lvl7pPr marL="2743200" lvl="6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7pPr>
            <a:lvl8pPr marL="3200400" lvl="7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8pPr>
            <a:lvl9pPr marL="3657600" lvl="8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9pPr>
          </a:lstStyle>
          <a:p>
            <a:pPr marL="0" lvl="0" algn="l" rtl="0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pPr>
            <a:r>
              <a:rPr lang="en-US" dirty="0"/>
              <a:t>Date</a:t>
            </a:r>
          </a:p>
        </p:txBody>
      </p:sp>
      <p:sp>
        <p:nvSpPr>
          <p:cNvPr id="1048582" name="Slide Number Placeholder 5" hidden="1"/>
          <p:cNvSpPr txBox="1">
            <a:spLocks noGrp="1"/>
          </p:cNvSpPr>
          <p:nvPr/>
        </p:nvSpPr>
        <p:spPr>
          <a:xfrm>
            <a:off x="6123448" y="4771233"/>
            <a:ext cx="2133600" cy="273844"/>
          </a:xfrm>
          <a:prstGeom prst="rect">
            <a:avLst/>
          </a:prstGeom>
          <a:effectLst/>
        </p:spPr>
        <p:txBody>
          <a:bodyPr vert="horz" lIns="91440" tIns="45720" rIns="91440" bIns="45720" numCol="1" spcCol="0" rtlCol="0" anchor="ctr"/>
          <a:lstStyle>
            <a:lvl1pPr marL="0" lvl="0" algn="r" rtl="0">
              <a:lnSpc>
                <a:spcPct val="100000"/>
              </a:lnSpc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Roboto"/>
              </a:defRPr>
            </a:lvl1pPr>
            <a:lvl2pPr marL="457200" lvl="1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2pPr>
            <a:lvl3pPr marL="914400" lvl="2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3pPr>
            <a:lvl4pPr marL="1371600" lvl="3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4pPr>
            <a:lvl5pPr marL="1828800" lvl="4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5pPr>
            <a:lvl6pPr marL="2286000" lvl="5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6pPr>
            <a:lvl7pPr marL="2743200" lvl="6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7pPr>
            <a:lvl8pPr marL="3200400" lvl="7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8pPr>
            <a:lvl9pPr marL="3657600" lvl="8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9pPr>
          </a:lstStyle>
          <a:p>
            <a:pPr marL="0" lvl="0" algn="r" rtl="0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pPr>
            <a:r>
              <a:rPr lang="en-US" dirty="0"/>
              <a:t>&lt;#&gt;</a:t>
            </a:r>
          </a:p>
        </p:txBody>
      </p:sp>
      <p:sp>
        <p:nvSpPr>
          <p:cNvPr id="1048583" name="Footer Placeholder 4" hidden="1"/>
          <p:cNvSpPr txBox="1">
            <a:spLocks noGrp="1"/>
          </p:cNvSpPr>
          <p:nvPr/>
        </p:nvSpPr>
        <p:spPr>
          <a:xfrm>
            <a:off x="3124200" y="4771233"/>
            <a:ext cx="2895600" cy="273844"/>
          </a:xfrm>
          <a:prstGeom prst="rect">
            <a:avLst/>
          </a:prstGeom>
          <a:effectLst/>
        </p:spPr>
        <p:txBody>
          <a:bodyPr vert="horz" lIns="91440" tIns="45720" rIns="91440" bIns="45720" numCol="1" spcCol="0" rtlCol="0" anchor="ctr"/>
          <a:lstStyle>
            <a:lvl1pPr marL="0" lvl="0" algn="ctr" rtl="0">
              <a:lnSpc>
                <a:spcPct val="100000"/>
              </a:lnSpc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Roboto"/>
              </a:defRPr>
            </a:lvl1pPr>
            <a:lvl2pPr marL="457200" lvl="1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2pPr>
            <a:lvl3pPr marL="914400" lvl="2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3pPr>
            <a:lvl4pPr marL="1371600" lvl="3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4pPr>
            <a:lvl5pPr marL="1828800" lvl="4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5pPr>
            <a:lvl6pPr marL="2286000" lvl="5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6pPr>
            <a:lvl7pPr marL="2743200" lvl="6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7pPr>
            <a:lvl8pPr marL="3200400" lvl="7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8pPr>
            <a:lvl9pPr marL="3657600" lvl="8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9pPr>
          </a:lstStyle>
          <a:p>
            <a:pPr marL="0" lvl="0" algn="ctr" rtl="0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pPr>
            <a:r>
              <a:rPr lang="en-US" dirty="0"/>
              <a:t>Footer</a:t>
            </a:r>
          </a:p>
        </p:txBody>
      </p:sp>
      <p:sp>
        <p:nvSpPr>
          <p:cNvPr id="1048584" name="Date Placeholder 3" hidden="1"/>
          <p:cNvSpPr txBox="1">
            <a:spLocks noGrp="1"/>
          </p:cNvSpPr>
          <p:nvPr/>
        </p:nvSpPr>
        <p:spPr>
          <a:xfrm>
            <a:off x="894633" y="4771233"/>
            <a:ext cx="2133600" cy="273844"/>
          </a:xfrm>
          <a:prstGeom prst="rect">
            <a:avLst/>
          </a:prstGeom>
          <a:effectLst/>
        </p:spPr>
        <p:txBody>
          <a:bodyPr vert="horz" lIns="91440" tIns="45720" rIns="91440" bIns="45720" numCol="1" spcCol="0" rtlCol="0" anchor="ctr"/>
          <a:lstStyle>
            <a:lvl1pPr marL="0" lvl="0" algn="l" rtl="0">
              <a:lnSpc>
                <a:spcPct val="100000"/>
              </a:lnSpc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Roboto"/>
              </a:defRPr>
            </a:lvl1pPr>
            <a:lvl2pPr marL="457200" lvl="1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2pPr>
            <a:lvl3pPr marL="914400" lvl="2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3pPr>
            <a:lvl4pPr marL="1371600" lvl="3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4pPr>
            <a:lvl5pPr marL="1828800" lvl="4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5pPr>
            <a:lvl6pPr marL="2286000" lvl="5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6pPr>
            <a:lvl7pPr marL="2743200" lvl="6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7pPr>
            <a:lvl8pPr marL="3200400" lvl="7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8pPr>
            <a:lvl9pPr marL="3657600" lvl="8" algn="l" rtl="0">
              <a:lnSpc>
                <a:spcPct val="100000"/>
              </a:lnSpc>
              <a:defRPr lang="en-US" sz="1800" dirty="0">
                <a:solidFill>
                  <a:schemeClr val="tx1"/>
                </a:solidFill>
                <a:latin typeface="Roboto"/>
              </a:defRPr>
            </a:lvl9pPr>
          </a:lstStyle>
          <a:p>
            <a:pPr marL="0" lvl="0" algn="l" rtl="0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pPr>
            <a:r>
              <a:rPr lang="en-US" dirty="0"/>
              <a:t>Date</a:t>
            </a:r>
          </a:p>
        </p:txBody>
      </p:sp>
      <p:sp>
        <p:nvSpPr>
          <p:cNvPr id="1048585" name="Title Placeholder 1"/>
          <p:cNvSpPr>
            <a:spLocks noGrp="1"/>
          </p:cNvSpPr>
          <p:nvPr>
            <p:ph type="title"/>
          </p:nvPr>
        </p:nvSpPr>
        <p:spPr>
          <a:xfrm>
            <a:off x="762000" y="349045"/>
            <a:ext cx="7620000" cy="8572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48586" name="Text Placeholder 2"/>
          <p:cNvSpPr>
            <a:spLocks noGrp="1"/>
          </p:cNvSpPr>
          <p:nvPr>
            <p:ph type="body" idx="1"/>
          </p:nvPr>
        </p:nvSpPr>
        <p:spPr>
          <a:xfrm>
            <a:off x="762000" y="1428750"/>
            <a:ext cx="7620000" cy="3048000"/>
          </a:xfrm>
          <a:prstGeom prst="rect">
            <a:avLst/>
          </a:prstGeom>
        </p:spPr>
        <p:txBody>
          <a:bodyPr vert="horz" lIns="91440" tIns="9360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858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7815" y="4695033"/>
            <a:ext cx="613018" cy="285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lvl="0" algn="r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&lt;#&gt;</a:t>
            </a:r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5550" y="4686300"/>
            <a:ext cx="5181600" cy="285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lvl="0" algn="ctr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1048589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4695033"/>
            <a:ext cx="1639570" cy="2857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lvl="0" algn="l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Date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lvl="0" algn="l" rtl="0">
        <a:lnSpc>
          <a:spcPct val="100000"/>
        </a:lnSpc>
        <a:spcBef>
          <a:spcPct val="0"/>
        </a:spcBef>
        <a:buNone/>
        <a:defRPr lang="en-US" sz="3200" b="1" i="0" dirty="0">
          <a:solidFill>
            <a:schemeClr val="tx1"/>
          </a:solidFill>
          <a:latin typeface="+mj-lt"/>
        </a:defRPr>
      </a:lvl1pPr>
    </p:titleStyle>
    <p:bodyStyle>
      <a:lvl1pPr marL="342900" lvl="0" indent="-342900" algn="l" rtl="0">
        <a:spcBef>
          <a:spcPts val="1200"/>
        </a:spcBef>
        <a:buClr>
          <a:schemeClr val="accent1"/>
        </a:buClr>
        <a:buFont typeface="Arial"/>
        <a:buChar char="•"/>
        <a:defRPr lang="en-US" sz="1600" b="0" i="0" dirty="0">
          <a:solidFill>
            <a:schemeClr val="tx1"/>
          </a:solidFill>
          <a:latin typeface="+mn-lt"/>
        </a:defRPr>
      </a:lvl1pPr>
      <a:lvl2pPr marL="742950" lvl="1" indent="-285750" algn="l" rtl="0">
        <a:spcBef>
          <a:spcPts val="300"/>
        </a:spcBef>
        <a:buClr>
          <a:schemeClr val="tx1">
            <a:lumMod val="50000"/>
            <a:lumOff val="50000"/>
          </a:schemeClr>
        </a:buClr>
        <a:buFont typeface="Arial"/>
        <a:buChar char="-"/>
        <a:defRPr lang="en-US" sz="1400" b="0" i="0" dirty="0">
          <a:solidFill>
            <a:schemeClr val="bg1">
              <a:lumMod val="50000"/>
            </a:schemeClr>
          </a:solidFill>
          <a:latin typeface="+mn-lt"/>
        </a:defRPr>
      </a:lvl2pPr>
      <a:lvl3pPr marL="1143000" lvl="2" indent="-228600" algn="l" rtl="0">
        <a:spcBef>
          <a:spcPts val="300"/>
        </a:spcBef>
        <a:buClr>
          <a:schemeClr val="tx1">
            <a:lumMod val="50000"/>
            <a:lumOff val="50000"/>
          </a:schemeClr>
        </a:buClr>
        <a:buFont typeface="Arial"/>
        <a:buChar char="-"/>
        <a:defRPr lang="en-US" sz="1200" b="0" i="0" dirty="0">
          <a:solidFill>
            <a:schemeClr val="bg1">
              <a:lumMod val="50000"/>
            </a:schemeClr>
          </a:solidFill>
          <a:latin typeface="+mn-lt"/>
        </a:defRPr>
      </a:lvl3pPr>
      <a:lvl4pPr marL="1600200" lvl="3" indent="-228600" algn="l" rtl="0">
        <a:spcBef>
          <a:spcPts val="300"/>
        </a:spcBef>
        <a:buClr>
          <a:schemeClr val="tx1">
            <a:lumMod val="50000"/>
            <a:lumOff val="50000"/>
          </a:schemeClr>
        </a:buClr>
        <a:buFont typeface="Arial"/>
        <a:buChar char="-"/>
        <a:defRPr lang="en-US" sz="1000" b="0" i="0" dirty="0">
          <a:solidFill>
            <a:schemeClr val="bg1">
              <a:lumMod val="50000"/>
            </a:schemeClr>
          </a:solidFill>
          <a:latin typeface="+mn-lt"/>
        </a:defRPr>
      </a:lvl4pPr>
      <a:lvl5pPr marL="2057400" lvl="4" indent="-228600" algn="l" rtl="0">
        <a:spcBef>
          <a:spcPts val="300"/>
        </a:spcBef>
        <a:buClr>
          <a:schemeClr val="tx1">
            <a:lumMod val="50000"/>
            <a:lumOff val="50000"/>
          </a:schemeClr>
        </a:buClr>
        <a:buFont typeface="Arial"/>
        <a:buChar char="-"/>
        <a:defRPr lang="en-US" sz="900" b="0" i="0" dirty="0">
          <a:solidFill>
            <a:schemeClr val="bg1">
              <a:lumMod val="50000"/>
            </a:schemeClr>
          </a:solidFill>
          <a:latin typeface="+mn-lt"/>
        </a:defRPr>
      </a:lvl5pPr>
      <a:lvl6pPr marL="2514600" lvl="5" indent="-228600" algn="l" rtl="0">
        <a:spcBef>
          <a:spcPct val="20000"/>
        </a:spcBef>
        <a:buFont typeface="Arial"/>
        <a:buChar char="-"/>
        <a:defRPr lang="en-US" sz="900" b="0" i="0" dirty="0">
          <a:solidFill>
            <a:schemeClr val="bg1">
              <a:lumMod val="50000"/>
            </a:schemeClr>
          </a:solidFill>
          <a:latin typeface="+mn-lt"/>
        </a:defRPr>
      </a:lvl6pPr>
      <a:lvl7pPr marL="2971800" lvl="6" indent="-228600" algn="l" rtl="0">
        <a:spcBef>
          <a:spcPct val="20000"/>
        </a:spcBef>
        <a:buFont typeface="Arial"/>
        <a:buChar char="-"/>
        <a:defRPr lang="en-US" sz="900" b="0" i="0" dirty="0">
          <a:solidFill>
            <a:schemeClr val="bg1">
              <a:lumMod val="50000"/>
            </a:schemeClr>
          </a:solidFill>
          <a:latin typeface="+mn-lt"/>
        </a:defRPr>
      </a:lvl7pPr>
      <a:lvl8pPr marL="3429000" lvl="7" indent="-228600" algn="l" rtl="0">
        <a:spcBef>
          <a:spcPct val="20000"/>
        </a:spcBef>
        <a:buFont typeface="Arial"/>
        <a:buChar char="-"/>
        <a:defRPr lang="en-US" sz="900" b="0" i="0" dirty="0">
          <a:solidFill>
            <a:schemeClr val="bg1">
              <a:lumMod val="50000"/>
            </a:schemeClr>
          </a:solidFill>
          <a:latin typeface="+mn-lt"/>
        </a:defRPr>
      </a:lvl8pPr>
      <a:lvl9pPr marL="3886200" lvl="8" indent="-228600" algn="l" rtl="0">
        <a:spcBef>
          <a:spcPct val="20000"/>
        </a:spcBef>
        <a:buFont typeface="Arial"/>
        <a:buChar char="-"/>
        <a:defRPr lang="en-US" sz="900" b="0" i="0" dirty="0">
          <a:solidFill>
            <a:schemeClr val="bg1">
              <a:lumMod val="50000"/>
            </a:schemeClr>
          </a:solidFill>
          <a:latin typeface="+mn-lt"/>
        </a:defRPr>
      </a:lvl9pPr>
    </p:bodyStyle>
    <p:otherStyle>
      <a:lvl1pPr marL="0" lvl="0" algn="l" rtl="0">
        <a:defRPr lang="en-US" sz="1800" dirty="0">
          <a:solidFill>
            <a:schemeClr val="tx1"/>
          </a:solidFill>
          <a:latin typeface="+mn-lt"/>
        </a:defRPr>
      </a:lvl1pPr>
      <a:lvl2pPr marL="457200" lvl="1" algn="l" rtl="0">
        <a:defRPr lang="en-US" sz="1800" dirty="0">
          <a:solidFill>
            <a:schemeClr val="tx1"/>
          </a:solidFill>
          <a:latin typeface="+mn-lt"/>
        </a:defRPr>
      </a:lvl2pPr>
      <a:lvl3pPr marL="914400" lvl="2" algn="l" rtl="0">
        <a:defRPr lang="en-US" sz="1800" dirty="0">
          <a:solidFill>
            <a:schemeClr val="tx1"/>
          </a:solidFill>
          <a:latin typeface="+mn-lt"/>
        </a:defRPr>
      </a:lvl3pPr>
      <a:lvl4pPr marL="1371600" lvl="3" algn="l" rtl="0">
        <a:defRPr lang="en-US" sz="1800" dirty="0">
          <a:solidFill>
            <a:schemeClr val="tx1"/>
          </a:solidFill>
          <a:latin typeface="+mn-lt"/>
        </a:defRPr>
      </a:lvl4pPr>
      <a:lvl5pPr marL="1828800" lvl="4" algn="l" rtl="0">
        <a:defRPr lang="en-US" sz="1800" dirty="0">
          <a:solidFill>
            <a:schemeClr val="tx1"/>
          </a:solidFill>
          <a:latin typeface="+mn-lt"/>
        </a:defRPr>
      </a:lvl5pPr>
      <a:lvl6pPr marL="2286000" lvl="5" algn="l" rtl="0">
        <a:defRPr lang="en-US" sz="1800" dirty="0">
          <a:solidFill>
            <a:schemeClr val="tx1"/>
          </a:solidFill>
          <a:latin typeface="+mn-lt"/>
        </a:defRPr>
      </a:lvl6pPr>
      <a:lvl7pPr marL="2743200" lvl="6" algn="l" rtl="0">
        <a:defRPr lang="en-US" sz="1800" dirty="0">
          <a:solidFill>
            <a:schemeClr val="tx1"/>
          </a:solidFill>
          <a:latin typeface="+mn-lt"/>
        </a:defRPr>
      </a:lvl7pPr>
      <a:lvl8pPr marL="3200400" lvl="7" algn="l" rtl="0">
        <a:defRPr lang="en-US" sz="1800" dirty="0">
          <a:solidFill>
            <a:schemeClr val="tx1"/>
          </a:solidFill>
          <a:latin typeface="+mn-lt"/>
        </a:defRPr>
      </a:lvl8pPr>
      <a:lvl9pPr marL="3657600" lvl="8" algn="l" rtl="0">
        <a:defRPr lang="en-US" sz="1800" dirty="0">
          <a:solidFill>
            <a:schemeClr val="tx1"/>
          </a:solidFill>
          <a:latin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>
          <a:xfrm>
            <a:off x="1353912" y="0"/>
            <a:ext cx="6436178" cy="776702"/>
          </a:xfrm>
        </p:spPr>
        <p:txBody>
          <a:bodyPr vert="horz" rtlCol="0"/>
          <a:lstStyle/>
          <a:p>
            <a:r>
              <a:rPr lang="en-US" sz="2000" b="1" dirty="0">
                <a:solidFill>
                  <a:schemeClr val="accent1"/>
                </a:solidFill>
                <a:latin typeface="+mn-lt"/>
              </a:rPr>
              <a:t>JEPPIAAR Institute Of Technology</a:t>
            </a:r>
          </a:p>
        </p:txBody>
      </p:sp>
      <p:sp>
        <p:nvSpPr>
          <p:cNvPr id="1048615" name="Subtitle 2"/>
          <p:cNvSpPr>
            <a:spLocks noGrp="1"/>
          </p:cNvSpPr>
          <p:nvPr>
            <p:ph type="subTitle" idx="1"/>
          </p:nvPr>
        </p:nvSpPr>
        <p:spPr>
          <a:xfrm>
            <a:off x="1268491" y="619325"/>
            <a:ext cx="6436178" cy="494945"/>
          </a:xfrm>
        </p:spPr>
        <p:txBody>
          <a:bodyPr vert="horz" rtlCol="0"/>
          <a:lstStyle/>
          <a:p>
            <a:r>
              <a:rPr lang="en-US" sz="1400" dirty="0">
                <a:solidFill>
                  <a:schemeClr val="accent2"/>
                </a:solidFill>
              </a:rPr>
              <a:t>Self Belief | Self Discipline | Self Respect</a:t>
            </a:r>
          </a:p>
        </p:txBody>
      </p:sp>
      <p:pic>
        <p:nvPicPr>
          <p:cNvPr id="2097155" name="Picture 209715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9626" y="393525"/>
            <a:ext cx="855374" cy="730425"/>
          </a:xfrm>
          <a:prstGeom prst="rect">
            <a:avLst/>
          </a:prstGeom>
        </p:spPr>
      </p:pic>
      <p:pic>
        <p:nvPicPr>
          <p:cNvPr id="2097156" name="Picture 209715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384048"/>
            <a:ext cx="838200" cy="739902"/>
          </a:xfrm>
          <a:prstGeom prst="rect">
            <a:avLst/>
          </a:prstGeom>
        </p:spPr>
      </p:pic>
      <p:sp>
        <p:nvSpPr>
          <p:cNvPr id="1048616" name="TextBox 1048615"/>
          <p:cNvSpPr txBox="1"/>
          <p:nvPr/>
        </p:nvSpPr>
        <p:spPr>
          <a:xfrm>
            <a:off x="838200" y="1885950"/>
            <a:ext cx="7086600" cy="527067"/>
          </a:xfrm>
          <a:prstGeom prst="rect">
            <a:avLst/>
          </a:prstGeom>
        </p:spPr>
        <p:txBody>
          <a:bodyPr vert="horz" wrap="square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Subject: </a:t>
            </a:r>
            <a:r>
              <a:rPr lang="en-US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Wireless Network</a:t>
            </a:r>
          </a:p>
          <a:p>
            <a:pPr>
              <a:defRPr lang="en-US" sz="1400" dirty="0"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Title:</a:t>
            </a:r>
            <a:r>
              <a:rPr lang="en-US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Wireless Application Protocol (WAP)</a:t>
            </a:r>
          </a:p>
        </p:txBody>
      </p:sp>
      <p:sp>
        <p:nvSpPr>
          <p:cNvPr id="1048618" name="TextBox 1048617"/>
          <p:cNvSpPr txBox="1"/>
          <p:nvPr/>
        </p:nvSpPr>
        <p:spPr>
          <a:xfrm>
            <a:off x="1219200" y="2495550"/>
            <a:ext cx="6781800" cy="2065950"/>
          </a:xfrm>
          <a:prstGeom prst="rect">
            <a:avLst/>
          </a:prstGeom>
        </p:spPr>
        <p:txBody>
          <a:bodyPr vert="horz" wrap="square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Name                                                                 	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Reg.No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>
              <a:defRPr lang="en-US" sz="1400" dirty="0"/>
            </a:pPr>
            <a:r>
              <a:rPr sz="160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Yuvaraja.K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			 	210617106090</a:t>
            </a:r>
          </a:p>
          <a:p>
            <a:pPr>
              <a:defRPr lang="en-US" sz="1400" dirty="0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Jayakumar.D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			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210617106043</a:t>
            </a:r>
          </a:p>
          <a:p>
            <a:pPr>
              <a:defRPr lang="en-US" sz="1400" dirty="0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Jagadeesan.K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			 	210617106041</a:t>
            </a:r>
          </a:p>
          <a:p>
            <a:pPr>
              <a:defRPr lang="en-US" sz="1400" dirty="0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Hariprasath.V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				210617106037</a:t>
            </a:r>
          </a:p>
          <a:p>
            <a:pPr>
              <a:defRPr lang="en-US" sz="1400" dirty="0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Inbensiya.R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				210617106039</a:t>
            </a:r>
          </a:p>
          <a:p>
            <a:pPr>
              <a:defRPr lang="en-US" sz="1400" dirty="0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India.B.S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     			210617106040</a:t>
            </a:r>
          </a:p>
          <a:p>
            <a:pPr>
              <a:defRPr lang="en-US" sz="1400" dirty="0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Karthiga.R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  				210617106045</a:t>
            </a:r>
          </a:p>
        </p:txBody>
      </p:sp>
      <p:sp>
        <p:nvSpPr>
          <p:cNvPr id="1048619" name="TextBox 1048618"/>
          <p:cNvSpPr txBox="1"/>
          <p:nvPr/>
        </p:nvSpPr>
        <p:spPr>
          <a:xfrm>
            <a:off x="1066800" y="1352550"/>
            <a:ext cx="7085790" cy="403957"/>
          </a:xfrm>
          <a:prstGeom prst="rect">
            <a:avLst/>
          </a:prstGeom>
        </p:spPr>
        <p:txBody>
          <a:bodyPr vert="horz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sz="20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Department Of Electronics And Communication Engineering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extBox 1048625"/>
          <p:cNvSpPr txBox="1"/>
          <p:nvPr/>
        </p:nvSpPr>
        <p:spPr>
          <a:xfrm>
            <a:off x="3644169" y="289407"/>
            <a:ext cx="1905000" cy="339032"/>
          </a:xfrm>
          <a:prstGeom prst="rect">
            <a:avLst/>
          </a:prstGeom>
        </p:spPr>
        <p:txBody>
          <a:bodyPr vert="horz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REFERENCE:</a:t>
            </a:r>
          </a:p>
        </p:txBody>
      </p:sp>
      <p:sp>
        <p:nvSpPr>
          <p:cNvPr id="1048627" name="TextBox 1048626"/>
          <p:cNvSpPr txBox="1"/>
          <p:nvPr/>
        </p:nvSpPr>
        <p:spPr>
          <a:xfrm>
            <a:off x="1778260" y="862726"/>
            <a:ext cx="5964736" cy="2952750"/>
          </a:xfrm>
          <a:prstGeom prst="rect">
            <a:avLst/>
          </a:prstGeom>
        </p:spPr>
        <p:txBody>
          <a:bodyPr vert="horz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sz="1300" dirty="0">
                <a:latin typeface="ff3"/>
              </a:rPr>
              <a:t>[1]</a:t>
            </a:r>
            <a:r>
              <a:rPr lang="en-US" sz="1300" dirty="0" err="1">
                <a:latin typeface="ff3"/>
              </a:rPr>
              <a:t>Joris</a:t>
            </a:r>
            <a:r>
              <a:rPr lang="en-US" sz="1300" dirty="0">
                <a:latin typeface="ff3"/>
              </a:rPr>
              <a:t> Claessens.</a:t>
            </a:r>
            <a:r>
              <a:rPr lang="en-US" sz="1300" dirty="0">
                <a:solidFill>
                  <a:srgbClr val="FFFFFF"/>
                </a:solidFill>
                <a:latin typeface="ff3"/>
              </a:rPr>
              <a:t> </a:t>
            </a:r>
            <a:r>
              <a:rPr lang="en-US" sz="1300" dirty="0">
                <a:latin typeface="ff9"/>
              </a:rPr>
              <a:t>Analysis and design of an advanced infrastructure for</a:t>
            </a:r>
          </a:p>
          <a:p>
            <a:pPr>
              <a:defRPr lang="en-US" sz="1400" dirty="0"/>
            </a:pPr>
            <a:r>
              <a:rPr lang="en-US" sz="1300" dirty="0">
                <a:latin typeface="ff9"/>
              </a:rPr>
              <a:t>     secure and anonymous electronic payment systems on the Internet</a:t>
            </a:r>
            <a:r>
              <a:rPr lang="en-US" sz="1300" dirty="0">
                <a:latin typeface="ff3"/>
              </a:rPr>
              <a:t>.</a:t>
            </a:r>
          </a:p>
          <a:p>
            <a:pPr>
              <a:defRPr lang="en-US" sz="1400" dirty="0"/>
            </a:pPr>
            <a:r>
              <a:rPr lang="en-US" sz="1300" dirty="0">
                <a:latin typeface="ff3"/>
              </a:rPr>
              <a:t>  PHD thesis, Katholieke Universiteit </a:t>
            </a:r>
            <a:r>
              <a:rPr lang="en-US" sz="1300" dirty="0" err="1">
                <a:latin typeface="ff3"/>
              </a:rPr>
              <a:t>Leuven</a:t>
            </a:r>
            <a:r>
              <a:rPr lang="en-US" sz="1300" dirty="0">
                <a:latin typeface="ff3"/>
              </a:rPr>
              <a:t>, December 2002.</a:t>
            </a:r>
            <a:r>
              <a:rPr lang="en-US" sz="1300" dirty="0">
                <a:solidFill>
                  <a:srgbClr val="FFFFFF"/>
                </a:solidFill>
                <a:latin typeface="ff3"/>
              </a:rPr>
              <a:t> </a:t>
            </a:r>
            <a:r>
              <a:rPr lang="en-US" sz="1300" dirty="0">
                <a:latin typeface="ff3"/>
              </a:rPr>
              <a:t>220     pages.</a:t>
            </a:r>
          </a:p>
          <a:p>
            <a:pPr>
              <a:defRPr lang="en-US" sz="1400" dirty="0"/>
            </a:pPr>
            <a:endParaRPr/>
          </a:p>
          <a:p>
            <a:pPr>
              <a:defRPr lang="en-US" sz="1400" dirty="0"/>
            </a:pPr>
            <a:r>
              <a:rPr lang="en-US" sz="1300" dirty="0">
                <a:latin typeface="ff3"/>
              </a:rPr>
              <a:t>[2] Tim </a:t>
            </a:r>
            <a:r>
              <a:rPr lang="en-US" sz="1300" dirty="0" err="1">
                <a:latin typeface="ff3"/>
              </a:rPr>
              <a:t>Dierks</a:t>
            </a:r>
            <a:r>
              <a:rPr lang="en-US" sz="1300" dirty="0">
                <a:latin typeface="ff3"/>
              </a:rPr>
              <a:t> and Eric Rescorla.</a:t>
            </a:r>
            <a:r>
              <a:rPr lang="en-US" sz="1300" dirty="0">
                <a:solidFill>
                  <a:srgbClr val="FFFFFF"/>
                </a:solidFill>
                <a:latin typeface="ff3"/>
              </a:rPr>
              <a:t> </a:t>
            </a:r>
            <a:r>
              <a:rPr lang="en-US" sz="1300" dirty="0">
                <a:latin typeface="ff3"/>
              </a:rPr>
              <a:t>The TLS Protocol Version 1.1.</a:t>
            </a:r>
            <a:r>
              <a:rPr lang="en-US" sz="1300" dirty="0">
                <a:solidFill>
                  <a:srgbClr val="FFFFFF"/>
                </a:solidFill>
                <a:latin typeface="ff3"/>
              </a:rPr>
              <a:t> </a:t>
            </a:r>
            <a:r>
              <a:rPr lang="en-US" sz="1300" dirty="0" err="1">
                <a:latin typeface="ff3"/>
              </a:rPr>
              <a:t>IETF</a:t>
            </a:r>
          </a:p>
          <a:p>
            <a:pPr>
              <a:defRPr lang="en-US" sz="1400" dirty="0"/>
            </a:pPr>
            <a:r>
              <a:rPr lang="en-US" sz="1300" dirty="0">
                <a:latin typeface="ff3"/>
              </a:rPr>
              <a:t>     Internet Draft, March 2003.</a:t>
            </a:r>
          </a:p>
          <a:p>
            <a:pPr>
              <a:defRPr lang="en-US" sz="1400" dirty="0"/>
            </a:pPr>
            <a:endParaRPr/>
          </a:p>
          <a:p>
            <a:pPr>
              <a:defRPr lang="en-US" sz="1400" dirty="0"/>
            </a:pPr>
            <a:r>
              <a:rPr lang="en-US" sz="1300" dirty="0">
                <a:latin typeface="ff3"/>
              </a:rPr>
              <a:t>[3]</a:t>
            </a:r>
            <a:r>
              <a:rPr lang="en-US" sz="1300" dirty="0">
                <a:solidFill>
                  <a:srgbClr val="FFFFFF"/>
                </a:solidFill>
                <a:latin typeface="ff3"/>
              </a:rPr>
              <a:t> </a:t>
            </a:r>
            <a:r>
              <a:rPr lang="en-US" sz="1300" dirty="0" err="1">
                <a:latin typeface="ff3"/>
              </a:rPr>
              <a:t>Ric</a:t>
            </a:r>
            <a:r>
              <a:rPr lang="en-US" sz="1300" dirty="0">
                <a:latin typeface="ff3"/>
              </a:rPr>
              <a:t> Howell (Concise Group Ltd).</a:t>
            </a:r>
            <a:r>
              <a:rPr lang="en-US" sz="1300" dirty="0">
                <a:solidFill>
                  <a:srgbClr val="FFFFFF"/>
                </a:solidFill>
                <a:latin typeface="ff3"/>
              </a:rPr>
              <a:t> </a:t>
            </a:r>
            <a:r>
              <a:rPr lang="en-US" sz="1300" dirty="0">
                <a:latin typeface="ff3"/>
              </a:rPr>
              <a:t>WAP security.</a:t>
            </a:r>
          </a:p>
          <a:p>
            <a:pPr>
              <a:defRPr lang="en-US" sz="1400" dirty="0"/>
            </a:pPr>
            <a:r>
              <a:rPr lang="en-US" sz="1300" dirty="0">
                <a:latin typeface="ff3"/>
              </a:rPr>
              <a:t>     http://</a:t>
            </a:r>
            <a:r>
              <a:rPr lang="en-US" sz="1300" dirty="0" err="1">
                <a:latin typeface="ff3"/>
              </a:rPr>
              <a:t>www</a:t>
            </a:r>
            <a:r>
              <a:rPr lang="en-US" sz="1300" dirty="0">
                <a:latin typeface="ff3"/>
              </a:rPr>
              <a:t>.vbxml.com/</a:t>
            </a:r>
            <a:r>
              <a:rPr lang="en-US" sz="1300" dirty="0" err="1">
                <a:latin typeface="ff3"/>
              </a:rPr>
              <a:t>wap</a:t>
            </a:r>
            <a:r>
              <a:rPr lang="en-US" sz="1300" dirty="0">
                <a:latin typeface="ff3"/>
              </a:rPr>
              <a:t>/articles/</a:t>
            </a:r>
            <a:r>
              <a:rPr lang="en-US" sz="1300" dirty="0" err="1">
                <a:latin typeface="ff3"/>
              </a:rPr>
              <a:t>wap</a:t>
            </a:r>
            <a:r>
              <a:rPr lang="en-US" sz="1300" dirty="0">
                <a:latin typeface="ff3"/>
              </a:rPr>
              <a:t>-security/default.asp.</a:t>
            </a:r>
          </a:p>
          <a:p>
            <a:pPr>
              <a:defRPr lang="en-US" sz="1400" dirty="0"/>
            </a:pPr>
            <a:endParaRPr/>
          </a:p>
          <a:p>
            <a:pPr>
              <a:defRPr lang="en-US" sz="1400" dirty="0"/>
            </a:pPr>
            <a:r>
              <a:rPr lang="en-US" sz="1300" dirty="0">
                <a:latin typeface="ff3"/>
              </a:rPr>
              <a:t>[4]</a:t>
            </a:r>
            <a:r>
              <a:rPr lang="en-US" sz="1300" dirty="0">
                <a:solidFill>
                  <a:srgbClr val="FFFFFF"/>
                </a:solidFill>
                <a:latin typeface="ff3"/>
              </a:rPr>
              <a:t> </a:t>
            </a:r>
            <a:r>
              <a:rPr lang="en-US" sz="1300" dirty="0">
                <a:latin typeface="ff3"/>
              </a:rPr>
              <a:t>Open Mobile Alliance.</a:t>
            </a:r>
          </a:p>
          <a:p>
            <a:pPr>
              <a:defRPr lang="en-US" sz="1400" dirty="0"/>
            </a:pPr>
            <a:r>
              <a:rPr lang="en-US" sz="1300" dirty="0">
                <a:latin typeface="ff3"/>
              </a:rPr>
              <a:t>     http://</a:t>
            </a:r>
            <a:r>
              <a:rPr lang="en-US" sz="1300" dirty="0" err="1">
                <a:latin typeface="ff3"/>
              </a:rPr>
              <a:t>www</a:t>
            </a:r>
            <a:r>
              <a:rPr lang="en-US" sz="1300" dirty="0">
                <a:latin typeface="ff3"/>
              </a:rPr>
              <a:t>.openmobilealliance.org/.</a:t>
            </a:r>
          </a:p>
          <a:p>
            <a:pPr>
              <a:defRPr lang="en-US" sz="1400" dirty="0"/>
            </a:pPr>
            <a:endParaRPr/>
          </a:p>
          <a:p>
            <a:pPr>
              <a:defRPr lang="en-US" sz="1400" dirty="0"/>
            </a:pPr>
            <a:r>
              <a:rPr lang="en-US" sz="1300" dirty="0">
                <a:latin typeface="ff3"/>
              </a:rPr>
              <a:t>[5]</a:t>
            </a:r>
            <a:r>
              <a:rPr lang="en-US" sz="1300" dirty="0">
                <a:solidFill>
                  <a:srgbClr val="FFFFFF"/>
                </a:solidFill>
                <a:latin typeface="ff3"/>
              </a:rPr>
              <a:t> </a:t>
            </a:r>
            <a:r>
              <a:rPr lang="en-US" sz="1300" dirty="0">
                <a:latin typeface="ff3"/>
              </a:rPr>
              <a:t>Markku Saarinen.</a:t>
            </a:r>
            <a:r>
              <a:rPr lang="en-US" sz="1300" dirty="0">
                <a:solidFill>
                  <a:srgbClr val="FFFFFF"/>
                </a:solidFill>
                <a:latin typeface="ff3"/>
              </a:rPr>
              <a:t> </a:t>
            </a:r>
            <a:r>
              <a:rPr lang="en-US" sz="1300" dirty="0">
                <a:latin typeface="ff3"/>
              </a:rPr>
              <a:t>Attacks Against The WAP WTLS Protocol.</a:t>
            </a:r>
          </a:p>
          <a:p>
            <a:pPr>
              <a:defRPr lang="en-US" sz="1400" dirty="0"/>
            </a:pPr>
            <a:r>
              <a:rPr lang="en-US" sz="1300" dirty="0">
                <a:latin typeface="ff3"/>
              </a:rPr>
              <a:t>     http://</a:t>
            </a:r>
            <a:r>
              <a:rPr lang="en-US" sz="1300" dirty="0" err="1">
                <a:latin typeface="ff3"/>
              </a:rPr>
              <a:t>www</a:t>
            </a:r>
            <a:r>
              <a:rPr lang="en-US" sz="1300" dirty="0">
                <a:latin typeface="ff3"/>
              </a:rPr>
              <a:t>.cc.jyu.</a:t>
            </a:r>
            <a:r>
              <a:rPr lang="en-US" sz="1300" dirty="0" err="1">
                <a:latin typeface="ff3"/>
              </a:rPr>
              <a:t>fi</a:t>
            </a:r>
            <a:r>
              <a:rPr lang="en-US" sz="1300" dirty="0">
                <a:latin typeface="ff3"/>
              </a:rPr>
              <a:t>/∼mjos/</a:t>
            </a:r>
            <a:r>
              <a:rPr lang="en-US" sz="1300" dirty="0" err="1">
                <a:latin typeface="ff3"/>
              </a:rPr>
              <a:t>wtls</a:t>
            </a:r>
            <a:r>
              <a:rPr lang="en-US" sz="1300" dirty="0">
                <a:latin typeface="ff3"/>
              </a:rPr>
              <a:t>.pdf.</a:t>
            </a:r>
          </a:p>
        </p:txBody>
      </p:sp>
    </p:spTree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7"/>
          <p:cNvSpPr>
            <a:spLocks noGrp="1" noChangeAspect="1"/>
          </p:cNvSpPr>
          <p:nvPr>
            <p:ph type="title" idx="1"/>
          </p:nvPr>
        </p:nvSpPr>
        <p:spPr>
          <a:xfrm>
            <a:off x="2630386" y="1881463"/>
            <a:ext cx="5355879" cy="620115"/>
          </a:xfrm>
        </p:spPr>
        <p:txBody>
          <a:bodyPr rtlCol="0"/>
          <a:lstStyle/>
          <a:p>
            <a:r>
              <a:rPr lang="en-US" sz="4800" b="1" dirty="0">
                <a:solidFill>
                  <a:schemeClr val="accent2"/>
                </a:solidFill>
                <a:latin typeface="Titillium Web"/>
              </a:rPr>
              <a:t>Thank You!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7"/>
          <p:cNvSpPr>
            <a:spLocks noGrp="1" noChangeAspect="1"/>
          </p:cNvSpPr>
          <p:nvPr>
            <p:ph type="title"/>
          </p:nvPr>
        </p:nvSpPr>
        <p:spPr/>
        <p:txBody>
          <a:bodyPr vert="horz" rtlCol="0"/>
          <a:lstStyle/>
          <a:p>
            <a:r>
              <a:rPr lang="en-US" b="1" dirty="0">
                <a:solidFill>
                  <a:schemeClr val="accent2"/>
                </a:solidFill>
                <a:latin typeface="+mn-lt"/>
              </a:rPr>
              <a:t>Overview</a:t>
            </a:r>
          </a:p>
        </p:txBody>
      </p:sp>
      <p:sp>
        <p:nvSpPr>
          <p:cNvPr id="1048607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rtlCol="0">
            <a:normAutofit fontScale="85357" lnSpcReduction="20000"/>
          </a:bodyPr>
          <a:lstStyle/>
          <a:p>
            <a:r>
              <a:rPr lang="en-US" sz="1400" b="0" dirty="0">
                <a:latin typeface="Ubuntu"/>
              </a:rPr>
              <a:t>Wireless Application Protocol</a:t>
            </a:r>
          </a:p>
          <a:p>
            <a:r>
              <a:rPr lang="en-US" sz="1400" b="0" dirty="0">
                <a:latin typeface="Ubuntu"/>
              </a:rPr>
              <a:t>WAP: Main Features</a:t>
            </a:r>
          </a:p>
          <a:p>
            <a:r>
              <a:rPr lang="en-US" sz="1400" b="0" dirty="0">
                <a:latin typeface="Ubuntu"/>
              </a:rPr>
              <a:t>WAP Architecture </a:t>
            </a:r>
          </a:p>
          <a:p>
            <a:r>
              <a:rPr lang="en-US" sz="1400" b="0" dirty="0">
                <a:latin typeface="Ubuntu"/>
              </a:rPr>
              <a:t>World-Wide Web Model</a:t>
            </a:r>
          </a:p>
          <a:p>
            <a:r>
              <a:rPr lang="en-US" sz="1400" b="0" dirty="0">
                <a:latin typeface="Ubuntu"/>
              </a:rPr>
              <a:t> WAP Model</a:t>
            </a:r>
          </a:p>
          <a:p>
            <a:r>
              <a:rPr lang="en-US" sz="1400" b="0" dirty="0">
                <a:latin typeface="Ubuntu"/>
              </a:rPr>
              <a:t>Advantages of WAP</a:t>
            </a:r>
          </a:p>
          <a:p>
            <a:r>
              <a:rPr lang="en-US" sz="1400" b="0" dirty="0">
                <a:latin typeface="Ubuntu"/>
              </a:rPr>
              <a:t>Disadvantages of WAP</a:t>
            </a:r>
          </a:p>
          <a:p>
            <a:r>
              <a:rPr lang="en-US" sz="1400" b="0" dirty="0">
                <a:latin typeface="Ubuntu"/>
              </a:rPr>
              <a:t>Conclusion</a:t>
            </a:r>
          </a:p>
          <a:p>
            <a:r>
              <a:rPr lang="en-US" sz="1400" b="0" dirty="0">
                <a:latin typeface="Ubuntu"/>
              </a:rPr>
              <a:t>Reference</a:t>
            </a:r>
            <a:br>
              <a:rPr lang="en-US" sz="1400" dirty="0"/>
            </a:br>
            <a:br>
              <a:rPr lang="en-US" sz="1400" dirty="0"/>
            </a:br>
            <a:endParaRPr lang="en-US" sz="1400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extBox 1048596"/>
          <p:cNvSpPr txBox="1"/>
          <p:nvPr/>
        </p:nvSpPr>
        <p:spPr>
          <a:xfrm>
            <a:off x="1066800" y="1504950"/>
            <a:ext cx="6781800" cy="2065950"/>
          </a:xfrm>
          <a:prstGeom prst="rect">
            <a:avLst/>
          </a:prstGeom>
        </p:spPr>
        <p:txBody>
          <a:bodyPr vert="horz" wrap="square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sz="1600" b="0" dirty="0">
                <a:latin typeface="Source Sans Pro"/>
              </a:rPr>
              <a:t>♦ Wireless Application Protocol commonly</a:t>
            </a:r>
            <a:br>
              <a:rPr lang="en-US" sz="1600" b="0" dirty="0">
                <a:latin typeface="Source Sans Pro"/>
              </a:rPr>
            </a:br>
            <a:r>
              <a:rPr lang="en-US" sz="1600" b="0" dirty="0">
                <a:latin typeface="Source Sans Pro"/>
              </a:rPr>
              <a:t>   known as WAP is used to enable the access of</a:t>
            </a:r>
            <a:br>
              <a:rPr lang="en-US" sz="1600" b="0" dirty="0">
                <a:latin typeface="Source Sans Pro"/>
              </a:rPr>
            </a:br>
            <a:r>
              <a:rPr lang="en-US" sz="1600" b="0" dirty="0">
                <a:latin typeface="Source Sans Pro"/>
              </a:rPr>
              <a:t>   internet in the mobile phones or PDAs.</a:t>
            </a:r>
          </a:p>
          <a:p>
            <a:pPr>
              <a:defRPr lang="en-US" sz="1400" dirty="0"/>
            </a:pPr>
            <a:endParaRPr sz="1600"/>
          </a:p>
          <a:p>
            <a:pPr>
              <a:defRPr lang="en-US" sz="1400" dirty="0"/>
            </a:pPr>
            <a:r>
              <a:rPr lang="en-US" sz="1600" b="0" dirty="0">
                <a:latin typeface="Source Sans Pro"/>
              </a:rPr>
              <a:t> ♦ An open, global specification that empowers</a:t>
            </a:r>
            <a:br>
              <a:rPr lang="en-US" sz="1600" b="0" dirty="0">
                <a:latin typeface="Source Sans Pro"/>
              </a:rPr>
            </a:br>
            <a:r>
              <a:rPr lang="en-US" sz="1600" b="0" dirty="0">
                <a:latin typeface="Source Sans Pro"/>
              </a:rPr>
              <a:t>    mobile users with wireless devices to easily</a:t>
            </a:r>
            <a:br>
              <a:rPr lang="en-US" sz="1600" b="0" dirty="0">
                <a:latin typeface="Source Sans Pro"/>
              </a:rPr>
            </a:br>
            <a:r>
              <a:rPr lang="en-US" sz="1600" b="0" dirty="0">
                <a:latin typeface="Source Sans Pro"/>
              </a:rPr>
              <a:t>    access and interact with internet information</a:t>
            </a:r>
            <a:br>
              <a:rPr lang="en-US" sz="1600" b="0" dirty="0">
                <a:latin typeface="Source Sans Pro"/>
              </a:rPr>
            </a:br>
            <a:r>
              <a:rPr lang="en-US" sz="1600" b="0" dirty="0">
                <a:latin typeface="Source Sans Pro"/>
              </a:rPr>
              <a:t>    and services instantly.</a:t>
            </a:r>
          </a:p>
        </p:txBody>
      </p:sp>
      <p:sp>
        <p:nvSpPr>
          <p:cNvPr id="1048598" name="TextBox 1048597"/>
          <p:cNvSpPr txBox="1"/>
          <p:nvPr/>
        </p:nvSpPr>
        <p:spPr>
          <a:xfrm>
            <a:off x="1052683" y="846592"/>
            <a:ext cx="5100789" cy="460914"/>
          </a:xfrm>
          <a:prstGeom prst="rect">
            <a:avLst/>
          </a:prstGeom>
        </p:spPr>
        <p:txBody>
          <a:bodyPr vert="horz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sz="2400" b="1" dirty="0">
                <a:solidFill>
                  <a:schemeClr val="accent2"/>
                </a:solidFill>
                <a:latin typeface="+mn-lt"/>
              </a:rPr>
              <a:t>Wireless Application Protocol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0971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631" y="684704"/>
            <a:ext cx="4787198" cy="2988049"/>
          </a:xfrm>
          <a:prstGeom prst="rect">
            <a:avLst/>
          </a:prstGeom>
        </p:spPr>
      </p:pic>
      <p:sp>
        <p:nvSpPr>
          <p:cNvPr id="1048595" name="TextBox 1048594"/>
          <p:cNvSpPr txBox="1"/>
          <p:nvPr/>
        </p:nvSpPr>
        <p:spPr>
          <a:xfrm>
            <a:off x="5059651" y="376151"/>
            <a:ext cx="3612299" cy="339032"/>
          </a:xfrm>
          <a:prstGeom prst="rect">
            <a:avLst/>
          </a:prstGeom>
        </p:spPr>
        <p:txBody>
          <a:bodyPr vert="horz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WAP Architecture :</a:t>
            </a:r>
          </a:p>
        </p:txBody>
      </p:sp>
      <p:sp>
        <p:nvSpPr>
          <p:cNvPr id="1048596" name="TextBox 1048595"/>
          <p:cNvSpPr txBox="1"/>
          <p:nvPr/>
        </p:nvSpPr>
        <p:spPr>
          <a:xfrm>
            <a:off x="5318588" y="926411"/>
            <a:ext cx="3094434" cy="3143250"/>
          </a:xfrm>
          <a:prstGeom prst="rect">
            <a:avLst/>
          </a:prstGeom>
        </p:spPr>
        <p:txBody>
          <a:bodyPr vert="horz" lIns="95250" tIns="47625" rIns="95250" bIns="47625" rtlCol="0" anchor="t">
            <a:spAutoFit/>
          </a:bodyPr>
          <a:lstStyle/>
          <a:p>
            <a:pPr marL="342900" indent="-342900">
              <a:buFont typeface="Arial"/>
              <a:buChar char="•"/>
              <a:defRPr lang="en-US" sz="1400" dirty="0"/>
            </a:pPr>
            <a:r>
              <a:rPr lang="en-US" dirty="0">
                <a:latin typeface="Lato"/>
              </a:rPr>
              <a:t>Leverage existing standards whenever possible</a:t>
            </a:r>
          </a:p>
          <a:p>
            <a:pPr marL="0" indent="0">
              <a:buFont typeface="Arial"/>
              <a:buNone/>
              <a:defRPr lang="en-US" sz="1400" dirty="0"/>
            </a:pPr>
            <a:endParaRPr/>
          </a:p>
          <a:p>
            <a:pPr marL="342900" indent="-342900">
              <a:buFont typeface="Arial"/>
              <a:buChar char="•"/>
              <a:defRPr lang="en-US" sz="1400" dirty="0"/>
            </a:pPr>
            <a:r>
              <a:rPr lang="en-US" dirty="0">
                <a:latin typeface="Lato"/>
              </a:rPr>
              <a:t>Define a layered, scaleable and extensible</a:t>
            </a:r>
            <a:br>
              <a:rPr lang="en-US" dirty="0"/>
            </a:br>
            <a:r>
              <a:rPr lang="en-US" dirty="0">
                <a:latin typeface="Lato"/>
              </a:rPr>
              <a:t>Architecture</a:t>
            </a:r>
          </a:p>
          <a:p>
            <a:pPr marL="0" indent="0">
              <a:buFont typeface="Arial"/>
              <a:buNone/>
              <a:defRPr lang="en-US" sz="1400" dirty="0"/>
            </a:pPr>
            <a:endParaRPr/>
          </a:p>
          <a:p>
            <a:pPr marL="342900" indent="-342900">
              <a:buFont typeface="Arial"/>
              <a:buChar char="•"/>
              <a:defRPr lang="en-US" sz="1400" dirty="0"/>
            </a:pPr>
            <a:r>
              <a:rPr lang="en-US" dirty="0">
                <a:latin typeface="Lato"/>
              </a:rPr>
              <a:t>Support as many wireless networks as possible</a:t>
            </a:r>
          </a:p>
          <a:p>
            <a:pPr marL="0" indent="0">
              <a:buFont typeface="Arial"/>
              <a:buNone/>
              <a:defRPr lang="en-US" sz="1400" dirty="0"/>
            </a:pPr>
            <a:endParaRPr/>
          </a:p>
          <a:p>
            <a:pPr marL="342900" indent="-342900">
              <a:buFont typeface="Arial"/>
              <a:buChar char="•"/>
              <a:defRPr lang="en-US" sz="1400" dirty="0"/>
            </a:pPr>
            <a:r>
              <a:rPr lang="en-US" dirty="0">
                <a:latin typeface="Lato"/>
              </a:rPr>
              <a:t>Optimize for narrow-band bearers with high</a:t>
            </a:r>
            <a:br>
              <a:rPr lang="en-US" dirty="0"/>
            </a:br>
            <a:r>
              <a:rPr lang="en-US" dirty="0">
                <a:latin typeface="Lato"/>
              </a:rPr>
              <a:t>latency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Picture 20971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4840" y="1000972"/>
            <a:ext cx="6214318" cy="3969847"/>
          </a:xfrm>
          <a:prstGeom prst="rect">
            <a:avLst/>
          </a:prstGeom>
        </p:spPr>
      </p:pic>
      <p:sp>
        <p:nvSpPr>
          <p:cNvPr id="1048599" name="TextBox 1048598"/>
          <p:cNvSpPr txBox="1"/>
          <p:nvPr/>
        </p:nvSpPr>
        <p:spPr>
          <a:xfrm>
            <a:off x="3152203" y="396363"/>
            <a:ext cx="2839593" cy="339032"/>
          </a:xfrm>
          <a:prstGeom prst="rect">
            <a:avLst/>
          </a:prstGeom>
        </p:spPr>
        <p:txBody>
          <a:bodyPr vert="horz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World Wide Web Model:</a:t>
            </a:r>
          </a:p>
        </p:txBody>
      </p:sp>
      <p:sp>
        <p:nvSpPr>
          <p:cNvPr id="1048600" name="TextBox 1048599"/>
          <p:cNvSpPr txBox="1"/>
          <p:nvPr/>
        </p:nvSpPr>
        <p:spPr>
          <a:xfrm>
            <a:off x="5322770" y="881548"/>
            <a:ext cx="1905000" cy="308551"/>
          </a:xfrm>
          <a:prstGeom prst="rect">
            <a:avLst/>
          </a:prstGeom>
        </p:spPr>
        <p:txBody>
          <a:bodyPr vert="horz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endParaRPr lang="en-US" dirty="0"/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Picture 20971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942" y="1279769"/>
            <a:ext cx="7697210" cy="2779156"/>
          </a:xfrm>
          <a:prstGeom prst="rect">
            <a:avLst/>
          </a:prstGeom>
        </p:spPr>
      </p:pic>
      <p:sp>
        <p:nvSpPr>
          <p:cNvPr id="1048608" name="TextBox 1048607"/>
          <p:cNvSpPr txBox="1"/>
          <p:nvPr/>
        </p:nvSpPr>
        <p:spPr>
          <a:xfrm>
            <a:off x="3619500" y="671912"/>
            <a:ext cx="2661466" cy="339032"/>
          </a:xfrm>
          <a:prstGeom prst="rect">
            <a:avLst/>
          </a:prstGeom>
        </p:spPr>
        <p:txBody>
          <a:bodyPr vert="horz" lIns="95250" tIns="47625" rIns="95250" bIns="47625" rtlCol="0" anchor="t">
            <a:spAutoFit/>
          </a:bodyPr>
          <a:lstStyle/>
          <a:p>
            <a:pPr>
              <a:defRPr lang="en-US" sz="1400" dirty="0"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WAP Programming Model: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7"/>
          <p:cNvSpPr>
            <a:spLocks noGrp="1" noChangeAspect="1"/>
          </p:cNvSpPr>
          <p:nvPr>
            <p:ph type="title"/>
          </p:nvPr>
        </p:nvSpPr>
        <p:spPr/>
        <p:txBody>
          <a:bodyPr vert="horz" rtlCol="0"/>
          <a:lstStyle/>
          <a:p>
            <a:r>
              <a:rPr lang="en-US" sz="1600" b="1" dirty="0">
                <a:solidFill>
                  <a:schemeClr val="accent2"/>
                </a:solidFill>
                <a:latin typeface="+mn-lt"/>
              </a:rPr>
              <a:t>ADVANTAGES:</a:t>
            </a:r>
          </a:p>
        </p:txBody>
      </p:sp>
      <p:sp>
        <p:nvSpPr>
          <p:cNvPr id="1048621" name="Content Placeholder 2"/>
          <p:cNvSpPr>
            <a:spLocks noGrp="1"/>
          </p:cNvSpPr>
          <p:nvPr>
            <p:ph idx="1"/>
          </p:nvPr>
        </p:nvSpPr>
        <p:spPr/>
        <p:txBody>
          <a:bodyPr vert="horz" rtlCol="0">
            <a:normAutofit/>
          </a:bodyPr>
          <a:lstStyle/>
          <a:p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Implementation near to the Internet model.</a:t>
            </a:r>
          </a:p>
          <a:p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Most modern mobile telephone devices</a:t>
            </a: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support WAP.</a:t>
            </a:r>
          </a:p>
          <a:p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 Real-time send/receive data;</a:t>
            </a: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 Multiplatform functionality (little change is</a:t>
            </a: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needed to run on any web site since XML is</a:t>
            </a: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Used).</a:t>
            </a:r>
          </a:p>
          <a:p>
            <a:r>
              <a:rPr lang="en-US" sz="1300" dirty="0">
                <a:latin typeface="Times New Roman" pitchFamily="18" charset="0"/>
                <a:cs typeface="Times New Roman" pitchFamily="18" charset="0"/>
              </a:rPr>
              <a:t>No hardware obsolescence.</a:t>
            </a: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br>
              <a:rPr lang="en-US" sz="1300" dirty="0">
                <a:latin typeface="Times New Roman" pitchFamily="18" charset="0"/>
                <a:cs typeface="Times New Roman" pitchFamily="18" charset="0"/>
              </a:rPr>
            </a:br>
            <a:endParaRPr lang="en-US" sz="13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7"/>
          <p:cNvSpPr>
            <a:spLocks noGrp="1" noChangeAspect="1"/>
          </p:cNvSpPr>
          <p:nvPr>
            <p:ph type="title"/>
          </p:nvPr>
        </p:nvSpPr>
        <p:spPr/>
        <p:txBody>
          <a:bodyPr vert="horz" rtlCol="0"/>
          <a:lstStyle/>
          <a:p>
            <a:r>
              <a:rPr lang="en-US" sz="1600" b="1" dirty="0">
                <a:solidFill>
                  <a:schemeClr val="accent2"/>
                </a:solidFill>
                <a:latin typeface="+mn-lt"/>
              </a:rPr>
              <a:t>DISADVANTAGES:</a:t>
            </a:r>
          </a:p>
        </p:txBody>
      </p:sp>
      <p:sp>
        <p:nvSpPr>
          <p:cNvPr id="1048623" name="Content Placeholder 2"/>
          <p:cNvSpPr>
            <a:spLocks noGrp="1"/>
          </p:cNvSpPr>
          <p:nvPr>
            <p:ph idx="1"/>
          </p:nvPr>
        </p:nvSpPr>
        <p:spPr/>
        <p:txBody>
          <a:bodyPr vert="horz" rtlCol="0"/>
          <a:lstStyle/>
          <a:p>
            <a:r>
              <a:rPr lang="en-US" sz="1400" dirty="0">
                <a:latin typeface="Lato"/>
              </a:rPr>
              <a:t>Low speeds, security, and very small user</a:t>
            </a:r>
            <a:br>
              <a:rPr lang="en-US" sz="1400" dirty="0"/>
            </a:br>
            <a:r>
              <a:rPr lang="en-US" sz="1400" dirty="0">
                <a:latin typeface="Lato"/>
              </a:rPr>
              <a:t>Interface.</a:t>
            </a:r>
          </a:p>
          <a:p>
            <a:r>
              <a:rPr lang="en-US" sz="1400" dirty="0">
                <a:latin typeface="Lato"/>
              </a:rPr>
              <a:t> Not very familiar to the users.</a:t>
            </a:r>
          </a:p>
          <a:p>
            <a:r>
              <a:rPr lang="en-US" sz="1400" dirty="0">
                <a:latin typeface="Lato"/>
              </a:rPr>
              <a:t>Business model is expensive.</a:t>
            </a:r>
          </a:p>
          <a:p>
            <a:r>
              <a:rPr lang="en-US" sz="1400" dirty="0">
                <a:latin typeface="Lato"/>
              </a:rPr>
              <a:t> Forms are hard to design.</a:t>
            </a:r>
          </a:p>
          <a:p>
            <a:r>
              <a:rPr lang="en-US" sz="1400" dirty="0">
                <a:latin typeface="Lato"/>
              </a:rPr>
              <a:t> Third party is included.</a:t>
            </a:r>
            <a:br>
              <a:rPr lang="en-US" sz="1400" dirty="0"/>
            </a:br>
            <a:br>
              <a:rPr lang="en-US" sz="1400" dirty="0"/>
            </a:br>
            <a:endParaRPr lang="en-US" sz="1400"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7"/>
          <p:cNvSpPr>
            <a:spLocks noGrp="1" noChangeAspect="1"/>
          </p:cNvSpPr>
          <p:nvPr>
            <p:ph type="title"/>
          </p:nvPr>
        </p:nvSpPr>
        <p:spPr/>
        <p:txBody>
          <a:bodyPr vert="horz" rtlCol="0"/>
          <a:lstStyle/>
          <a:p>
            <a:r>
              <a:rPr lang="en-US" sz="1600" b="1" dirty="0">
                <a:solidFill>
                  <a:schemeClr val="accent2"/>
                </a:solidFill>
                <a:latin typeface="+mn-lt"/>
              </a:rPr>
              <a:t>CONCLUSION:</a:t>
            </a:r>
          </a:p>
        </p:txBody>
      </p:sp>
      <p:sp>
        <p:nvSpPr>
          <p:cNvPr id="1048625" name="Content Placeholder 2"/>
          <p:cNvSpPr>
            <a:spLocks noGrp="1"/>
          </p:cNvSpPr>
          <p:nvPr>
            <p:ph idx="1"/>
          </p:nvPr>
        </p:nvSpPr>
        <p:spPr/>
        <p:txBody>
          <a:bodyPr vert="horz" rtlCol="0"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 conclusion, WAP is suitable for the creation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of mobile learning training course material.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optimization of WAP and the handling of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the design challenges makes it feasible to use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mobile handheld devices for distance learning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in real-time.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application developer must always be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aware of the user and take into account the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usability issues if the application is to be a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>success. 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YOUT" val="threePicAnd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YOUT" val="fourPi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RANSITION" val="anim {   type: DRAW } speed: 1.5 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RANSITION" val="anim {   type: CURVY_FLOAT } speed: 1.5 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RANSITION" val="anim {   type: RISEUP_SINKDOWN } speed: 1.5 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hitepaper">
  <a:themeElements>
    <a:clrScheme name="Whitepaper">
      <a:dk1>
        <a:srgbClr val="000000"/>
      </a:dk1>
      <a:lt1>
        <a:srgbClr val="FFFFFF"/>
      </a:lt1>
      <a:dk2>
        <a:srgbClr val="171C23"/>
      </a:dk2>
      <a:lt2>
        <a:srgbClr val="F7FCFC"/>
      </a:lt2>
      <a:accent1>
        <a:srgbClr val="42C3C9"/>
      </a:accent1>
      <a:accent2>
        <a:srgbClr val="FFC94A"/>
      </a:accent2>
      <a:accent3>
        <a:srgbClr val="F2494B"/>
      </a:accent3>
      <a:accent4>
        <a:srgbClr val="FF7B43"/>
      </a:accent4>
      <a:accent5>
        <a:srgbClr val="775E9E"/>
      </a:accent5>
      <a:accent6>
        <a:srgbClr val="C1408A"/>
      </a:accent6>
      <a:hlink>
        <a:srgbClr val="2D83D8"/>
      </a:hlink>
      <a:folHlink>
        <a:srgbClr val="C1408A"/>
      </a:folHlink>
    </a:clrScheme>
    <a:fontScheme name="Whitepaper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Whitepap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>
          <a:noFill/>
          <a:prstDash val="solid"/>
        </a:ln>
        <a:ln w="25400" cap="flat">
          <a:solidFill>
            <a:schemeClr val="phClr"/>
          </a:solidFill>
          <a:prstDash val="solid"/>
        </a:ln>
        <a:ln w="38100" cap="flat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 dpi="0" rotWithShape="1">
          <a:blip xmlns:r="http://schemas.openxmlformats.org/officeDocument/2006/relationships" r:embed="rId1">
            <a:duotone>
              <a:schemeClr val="phClr">
                <a:shade val="10000"/>
                <a:satMod val="400000"/>
              </a:schemeClr>
              <a:schemeClr val="phClr">
                <a:tint val="90000"/>
                <a:satMod val="200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6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vert="horz" rtlCol="0" anchor="ctr"/>
      <a:lstStyle>
        <a:lvl1pPr algn="ctr"/>
      </a:lstStyle>
      <a:style>
        <a:lnRef idx="0">
          <a:srgbClr val="000000"/>
        </a:lnRef>
        <a:fillRef idx="1">
          <a:schemeClr val="accent1"/>
        </a:fillRef>
        <a:effectRef idx="0">
          <a:schemeClr val="accent1"/>
        </a:effectRef>
        <a:fontRef idx="none">
          <a:srgbClr val="000000"/>
        </a:fontRef>
      </a:style>
    </a:spDef>
    <a:lnDef>
      <a:spPr>
        <a:ln w="19050" cap="flat">
          <a:solidFill>
            <a:schemeClr val="accent1">
              <a:lumMod val="75000"/>
            </a:schemeClr>
          </a:solidFill>
          <a:prstDash val="solid"/>
          <a:round/>
        </a:ln>
      </a:spPr>
      <a:bodyPr vert="horz" rtlCol="0" anchor="ctr"/>
      <a:lstStyle>
        <a:lvl1pPr algn="ctr"/>
      </a:lstStyle>
    </a:lnDef>
  </a:objectDefaults>
  <a:extraClrSchemeLst/>
</a:theme>
</file>

<file path=ppt/theme/theme2.xml><?xml version="1.0" encoding="utf-8"?>
<a:theme xmlns:a="http://schemas.openxmlformats.org/drawingml/2006/main" name="Whitepaper">
  <a:themeElements>
    <a:clrScheme name="Whitepaper">
      <a:dk1>
        <a:srgbClr val="000000"/>
      </a:dk1>
      <a:lt1>
        <a:srgbClr val="FFFFFF"/>
      </a:lt1>
      <a:dk2>
        <a:srgbClr val="171C23"/>
      </a:dk2>
      <a:lt2>
        <a:srgbClr val="F7FCFC"/>
      </a:lt2>
      <a:accent1>
        <a:srgbClr val="42C3C9"/>
      </a:accent1>
      <a:accent2>
        <a:srgbClr val="FFC94A"/>
      </a:accent2>
      <a:accent3>
        <a:srgbClr val="F2494B"/>
      </a:accent3>
      <a:accent4>
        <a:srgbClr val="FF7B43"/>
      </a:accent4>
      <a:accent5>
        <a:srgbClr val="775E9E"/>
      </a:accent5>
      <a:accent6>
        <a:srgbClr val="C1408A"/>
      </a:accent6>
      <a:hlink>
        <a:srgbClr val="2D83D8"/>
      </a:hlink>
      <a:folHlink>
        <a:srgbClr val="C1408A"/>
      </a:folHlink>
    </a:clrScheme>
    <a:fontScheme name="Whitepaper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Whitepap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>
          <a:noFill/>
          <a:prstDash val="solid"/>
        </a:ln>
        <a:ln w="25400" cap="flat">
          <a:solidFill>
            <a:schemeClr val="phClr"/>
          </a:solidFill>
          <a:prstDash val="solid"/>
        </a:ln>
        <a:ln w="38100" cap="flat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 dpi="0" rotWithShape="1">
          <a:blip xmlns:r="http://schemas.openxmlformats.org/officeDocument/2006/relationships" r:embed="rId1">
            <a:duotone>
              <a:schemeClr val="phClr">
                <a:shade val="10000"/>
                <a:satMod val="400000"/>
              </a:schemeClr>
              <a:schemeClr val="phClr">
                <a:tint val="90000"/>
                <a:satMod val="200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6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vert="horz" rtlCol="0" anchor="ctr"/>
      <a:lstStyle>
        <a:lvl1pPr algn="ctr"/>
      </a:lstStyle>
      <a:style>
        <a:lnRef idx="0">
          <a:srgbClr val="000000"/>
        </a:lnRef>
        <a:fillRef idx="1">
          <a:schemeClr val="accent1"/>
        </a:fillRef>
        <a:effectRef idx="0">
          <a:schemeClr val="accent1"/>
        </a:effectRef>
        <a:fontRef idx="none">
          <a:srgbClr val="000000"/>
        </a:fontRef>
      </a:style>
    </a:spDef>
    <a:lnDef>
      <a:spPr>
        <a:ln w="19050" cap="flat">
          <a:solidFill>
            <a:schemeClr val="accent1">
              <a:lumMod val="75000"/>
            </a:schemeClr>
          </a:solidFill>
          <a:prstDash val="solid"/>
          <a:round/>
        </a:ln>
      </a:spPr>
      <a:bodyPr vert="horz" rtlCol="0" anchor="ctr"/>
      <a:lstStyle>
        <a:lvl1pPr algn="ctr"/>
      </a:lst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240</Words>
  <Application>Microsoft Office PowerPoint</Application>
  <PresentationFormat>On-screen Show (16:9)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Whitepaper</vt:lpstr>
      <vt:lpstr>JEPPIAAR Institute Of Technology</vt:lpstr>
      <vt:lpstr>Overview</vt:lpstr>
      <vt:lpstr>PowerPoint Presentation</vt:lpstr>
      <vt:lpstr>PowerPoint Presentation</vt:lpstr>
      <vt:lpstr>PowerPoint Presentation</vt:lpstr>
      <vt:lpstr>PowerPoint Presentation</vt:lpstr>
      <vt:lpstr>ADVANTAGES:</vt:lpstr>
      <vt:lpstr>DISADVANTAGES:</vt:lpstr>
      <vt:lpstr>CONCLUSION: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Jayakumar</dc:creator>
  <cp:lastModifiedBy>ahilan</cp:lastModifiedBy>
  <cp:revision>4</cp:revision>
  <dcterms:created xsi:type="dcterms:W3CDTF">2020-03-04T05:20:33Z</dcterms:created>
  <dcterms:modified xsi:type="dcterms:W3CDTF">2021-03-11T19:07:00Z</dcterms:modified>
</cp:coreProperties>
</file>